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60" r:id="rId3"/>
    <p:sldId id="306" r:id="rId4"/>
    <p:sldId id="257" r:id="rId5"/>
    <p:sldId id="307" r:id="rId6"/>
    <p:sldId id="302" r:id="rId7"/>
    <p:sldId id="303" r:id="rId8"/>
    <p:sldId id="298" r:id="rId9"/>
    <p:sldId id="305" r:id="rId10"/>
    <p:sldId id="278" r:id="rId11"/>
  </p:sldIdLst>
  <p:sldSz cx="9144000" cy="5143500" type="screen16x9"/>
  <p:notesSz cx="6858000" cy="9144000"/>
  <p:embeddedFontLst>
    <p:embeddedFont>
      <p:font typeface="Abadi" panose="020B0604020104020204" pitchFamily="34" charset="0"/>
      <p:regular r:id="rId13"/>
    </p:embeddedFont>
    <p:embeddedFont>
      <p:font typeface="Barlow" panose="00000500000000000000" pitchFamily="2" charset="0"/>
      <p:regular r:id="rId14"/>
      <p:bold r:id="rId15"/>
      <p:italic r:id="rId16"/>
      <p:boldItalic r:id="rId17"/>
    </p:embeddedFont>
    <p:embeddedFont>
      <p:font typeface="Barlow Light" panose="00000400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Miriam Libre" panose="00000500000000000000" pitchFamily="2" charset="-79"/>
      <p:regular r:id="rId26"/>
      <p:bold r:id="rId27"/>
    </p:embeddedFont>
    <p:embeddedFont>
      <p:font typeface="Segoe UI" panose="020B050204020402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8399F0-A930-4859-8470-F013E95BFA0F}" v="16" dt="2021-10-30T05:47:28.425"/>
  </p1510:revLst>
</p1510:revInfo>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00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dagala, Lakshminarasaiah (Lakshmi)" userId="b80be3f2-3d8d-4bee-a4d0-7eb54c9ca80d" providerId="ADAL" clId="{FA8399F0-A930-4859-8470-F013E95BFA0F}"/>
    <pc:docChg chg="custSel addSld delSld modSld">
      <pc:chgData name="Modagala, Lakshminarasaiah (Lakshmi)" userId="b80be3f2-3d8d-4bee-a4d0-7eb54c9ca80d" providerId="ADAL" clId="{FA8399F0-A930-4859-8470-F013E95BFA0F}" dt="2021-10-30T06:24:31.739" v="953" actId="1076"/>
      <pc:docMkLst>
        <pc:docMk/>
      </pc:docMkLst>
      <pc:sldChg chg="modAnim">
        <pc:chgData name="Modagala, Lakshminarasaiah (Lakshmi)" userId="b80be3f2-3d8d-4bee-a4d0-7eb54c9ca80d" providerId="ADAL" clId="{FA8399F0-A930-4859-8470-F013E95BFA0F}" dt="2021-10-30T04:44:01.519" v="935"/>
        <pc:sldMkLst>
          <pc:docMk/>
          <pc:sldMk cId="0" sldId="257"/>
        </pc:sldMkLst>
      </pc:sldChg>
      <pc:sldChg chg="modSp mod">
        <pc:chgData name="Modagala, Lakshminarasaiah (Lakshmi)" userId="b80be3f2-3d8d-4bee-a4d0-7eb54c9ca80d" providerId="ADAL" clId="{FA8399F0-A930-4859-8470-F013E95BFA0F}" dt="2021-10-30T05:47:34.438" v="948" actId="1076"/>
        <pc:sldMkLst>
          <pc:docMk/>
          <pc:sldMk cId="0" sldId="278"/>
        </pc:sldMkLst>
        <pc:spChg chg="mod">
          <ac:chgData name="Modagala, Lakshminarasaiah (Lakshmi)" userId="b80be3f2-3d8d-4bee-a4d0-7eb54c9ca80d" providerId="ADAL" clId="{FA8399F0-A930-4859-8470-F013E95BFA0F}" dt="2021-10-30T05:47:34.438" v="948" actId="1076"/>
          <ac:spMkLst>
            <pc:docMk/>
            <pc:sldMk cId="0" sldId="278"/>
            <ac:spMk id="496" creationId="{00000000-0000-0000-0000-000000000000}"/>
          </ac:spMkLst>
        </pc:spChg>
      </pc:sldChg>
      <pc:sldChg chg="modSp mod">
        <pc:chgData name="Modagala, Lakshminarasaiah (Lakshmi)" userId="b80be3f2-3d8d-4bee-a4d0-7eb54c9ca80d" providerId="ADAL" clId="{FA8399F0-A930-4859-8470-F013E95BFA0F}" dt="2021-10-30T06:24:31.739" v="953" actId="1076"/>
        <pc:sldMkLst>
          <pc:docMk/>
          <pc:sldMk cId="898198375" sldId="305"/>
        </pc:sldMkLst>
        <pc:picChg chg="mod">
          <ac:chgData name="Modagala, Lakshminarasaiah (Lakshmi)" userId="b80be3f2-3d8d-4bee-a4d0-7eb54c9ca80d" providerId="ADAL" clId="{FA8399F0-A930-4859-8470-F013E95BFA0F}" dt="2021-10-30T06:24:31.739" v="953" actId="1076"/>
          <ac:picMkLst>
            <pc:docMk/>
            <pc:sldMk cId="898198375" sldId="305"/>
            <ac:picMk id="3" creationId="{5440F9B2-6D7D-40C2-8153-184F2C1E2CD9}"/>
          </ac:picMkLst>
        </pc:picChg>
      </pc:sldChg>
      <pc:sldChg chg="modSp mod">
        <pc:chgData name="Modagala, Lakshminarasaiah (Lakshmi)" userId="b80be3f2-3d8d-4bee-a4d0-7eb54c9ca80d" providerId="ADAL" clId="{FA8399F0-A930-4859-8470-F013E95BFA0F}" dt="2021-10-30T05:55:00.515" v="952" actId="20577"/>
        <pc:sldMkLst>
          <pc:docMk/>
          <pc:sldMk cId="904807463" sldId="306"/>
        </pc:sldMkLst>
        <pc:spChg chg="mod">
          <ac:chgData name="Modagala, Lakshminarasaiah (Lakshmi)" userId="b80be3f2-3d8d-4bee-a4d0-7eb54c9ca80d" providerId="ADAL" clId="{FA8399F0-A930-4859-8470-F013E95BFA0F}" dt="2021-10-30T04:43:30.929" v="932" actId="14100"/>
          <ac:spMkLst>
            <pc:docMk/>
            <pc:sldMk cId="904807463" sldId="306"/>
            <ac:spMk id="14" creationId="{46286F95-CCEF-4064-BB47-14F768D2B1E8}"/>
          </ac:spMkLst>
        </pc:spChg>
        <pc:spChg chg="mod">
          <ac:chgData name="Modagala, Lakshminarasaiah (Lakshmi)" userId="b80be3f2-3d8d-4bee-a4d0-7eb54c9ca80d" providerId="ADAL" clId="{FA8399F0-A930-4859-8470-F013E95BFA0F}" dt="2021-10-30T05:55:00.515" v="952" actId="20577"/>
          <ac:spMkLst>
            <pc:docMk/>
            <pc:sldMk cId="904807463" sldId="306"/>
            <ac:spMk id="705" creationId="{00000000-0000-0000-0000-000000000000}"/>
          </ac:spMkLst>
        </pc:spChg>
      </pc:sldChg>
      <pc:sldChg chg="modSp mod">
        <pc:chgData name="Modagala, Lakshminarasaiah (Lakshmi)" userId="b80be3f2-3d8d-4bee-a4d0-7eb54c9ca80d" providerId="ADAL" clId="{FA8399F0-A930-4859-8470-F013E95BFA0F}" dt="2021-10-30T04:05:44.342" v="871" actId="20577"/>
        <pc:sldMkLst>
          <pc:docMk/>
          <pc:sldMk cId="887275595" sldId="307"/>
        </pc:sldMkLst>
        <pc:spChg chg="mod">
          <ac:chgData name="Modagala, Lakshminarasaiah (Lakshmi)" userId="b80be3f2-3d8d-4bee-a4d0-7eb54c9ca80d" providerId="ADAL" clId="{FA8399F0-A930-4859-8470-F013E95BFA0F}" dt="2021-10-30T04:05:44.342" v="871" actId="20577"/>
          <ac:spMkLst>
            <pc:docMk/>
            <pc:sldMk cId="887275595" sldId="307"/>
            <ac:spMk id="310" creationId="{00000000-0000-0000-0000-000000000000}"/>
          </ac:spMkLst>
        </pc:spChg>
      </pc:sldChg>
      <pc:sldChg chg="modSp add del mod">
        <pc:chgData name="Modagala, Lakshminarasaiah (Lakshmi)" userId="b80be3f2-3d8d-4bee-a4d0-7eb54c9ca80d" providerId="ADAL" clId="{FA8399F0-A930-4859-8470-F013E95BFA0F}" dt="2021-10-30T04:43:03.069" v="930" actId="2696"/>
        <pc:sldMkLst>
          <pc:docMk/>
          <pc:sldMk cId="487535428" sldId="308"/>
        </pc:sldMkLst>
        <pc:spChg chg="mod">
          <ac:chgData name="Modagala, Lakshminarasaiah (Lakshmi)" userId="b80be3f2-3d8d-4bee-a4d0-7eb54c9ca80d" providerId="ADAL" clId="{FA8399F0-A930-4859-8470-F013E95BFA0F}" dt="2021-10-30T03:38:18.043" v="18" actId="313"/>
          <ac:spMkLst>
            <pc:docMk/>
            <pc:sldMk cId="487535428" sldId="308"/>
            <ac:spMk id="307" creationId="{00000000-0000-0000-0000-000000000000}"/>
          </ac:spMkLst>
        </pc:spChg>
        <pc:spChg chg="mod">
          <ac:chgData name="Modagala, Lakshminarasaiah (Lakshmi)" userId="b80be3f2-3d8d-4bee-a4d0-7eb54c9ca80d" providerId="ADAL" clId="{FA8399F0-A930-4859-8470-F013E95BFA0F}" dt="2021-10-30T04:04:16.139" v="864" actId="20577"/>
          <ac:spMkLst>
            <pc:docMk/>
            <pc:sldMk cId="487535428" sldId="308"/>
            <ac:spMk id="310" creationId="{00000000-0000-0000-0000-000000000000}"/>
          </ac:spMkLst>
        </pc:spChg>
      </pc:sldChg>
      <pc:sldChg chg="modSp add del mod">
        <pc:chgData name="Modagala, Lakshminarasaiah (Lakshmi)" userId="b80be3f2-3d8d-4bee-a4d0-7eb54c9ca80d" providerId="ADAL" clId="{FA8399F0-A930-4859-8470-F013E95BFA0F}" dt="2021-10-30T04:43:07.630" v="931" actId="2696"/>
        <pc:sldMkLst>
          <pc:docMk/>
          <pc:sldMk cId="2409932054" sldId="309"/>
        </pc:sldMkLst>
        <pc:spChg chg="mod">
          <ac:chgData name="Modagala, Lakshminarasaiah (Lakshmi)" userId="b80be3f2-3d8d-4bee-a4d0-7eb54c9ca80d" providerId="ADAL" clId="{FA8399F0-A930-4859-8470-F013E95BFA0F}" dt="2021-10-30T04:24:06.151" v="926" actId="14100"/>
          <ac:spMkLst>
            <pc:docMk/>
            <pc:sldMk cId="2409932054" sldId="309"/>
            <ac:spMk id="307" creationId="{00000000-0000-0000-0000-000000000000}"/>
          </ac:spMkLst>
        </pc:spChg>
        <pc:spChg chg="mod">
          <ac:chgData name="Modagala, Lakshminarasaiah (Lakshmi)" userId="b80be3f2-3d8d-4bee-a4d0-7eb54c9ca80d" providerId="ADAL" clId="{FA8399F0-A930-4859-8470-F013E95BFA0F}" dt="2021-10-30T04:24:16.320" v="929" actId="1076"/>
          <ac:spMkLst>
            <pc:docMk/>
            <pc:sldMk cId="2409932054" sldId="309"/>
            <ac:spMk id="3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cac64e18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cac64e1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16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7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2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cac64e18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cac64e18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14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71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6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Mini Project –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5"/>
        <p:cNvGrpSpPr/>
        <p:nvPr/>
      </p:nvGrpSpPr>
      <p:grpSpPr>
        <a:xfrm>
          <a:off x="0" y="0"/>
          <a:ext cx="0" cy="0"/>
          <a:chOff x="0" y="0"/>
          <a:chExt cx="0" cy="0"/>
        </a:xfrm>
      </p:grpSpPr>
      <p:sp>
        <p:nvSpPr>
          <p:cNvPr id="496" name="Google Shape;496;p35"/>
          <p:cNvSpPr txBox="1">
            <a:spLocks noGrp="1"/>
          </p:cNvSpPr>
          <p:nvPr>
            <p:ph type="ctrTitle" idx="4294967295"/>
          </p:nvPr>
        </p:nvSpPr>
        <p:spPr>
          <a:xfrm>
            <a:off x="94341" y="2066549"/>
            <a:ext cx="4578184" cy="11802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 YOU!</a:t>
            </a:r>
            <a:endParaRPr sz="6000" dirty="0"/>
          </a:p>
        </p:txBody>
      </p:sp>
      <p:sp>
        <p:nvSpPr>
          <p:cNvPr id="499" name="Google Shape;499;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0" name="Google Shape;496;p35">
            <a:extLst>
              <a:ext uri="{FF2B5EF4-FFF2-40B4-BE49-F238E27FC236}">
                <a16:creationId xmlns:a16="http://schemas.microsoft.com/office/drawing/2014/main" id="{3E9F6CF6-5A9F-4A32-8369-40686B39F43A}"/>
              </a:ext>
            </a:extLst>
          </p:cNvPr>
          <p:cNvSpPr txBox="1">
            <a:spLocks/>
          </p:cNvSpPr>
          <p:nvPr/>
        </p:nvSpPr>
        <p:spPr>
          <a:xfrm>
            <a:off x="-31353" y="4046482"/>
            <a:ext cx="2312097" cy="6319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2400" dirty="0">
                <a:solidFill>
                  <a:schemeClr val="bg2"/>
                </a:solidFill>
              </a:rPr>
              <a:t>Presentation</a:t>
            </a:r>
          </a:p>
        </p:txBody>
      </p:sp>
      <p:grpSp>
        <p:nvGrpSpPr>
          <p:cNvPr id="12" name="Group 11">
            <a:extLst>
              <a:ext uri="{FF2B5EF4-FFF2-40B4-BE49-F238E27FC236}">
                <a16:creationId xmlns:a16="http://schemas.microsoft.com/office/drawing/2014/main" id="{CC71B222-D42F-499E-B8DB-7A97F45CF088}"/>
              </a:ext>
            </a:extLst>
          </p:cNvPr>
          <p:cNvGrpSpPr/>
          <p:nvPr/>
        </p:nvGrpSpPr>
        <p:grpSpPr>
          <a:xfrm>
            <a:off x="2101604" y="4201495"/>
            <a:ext cx="358280" cy="321939"/>
            <a:chOff x="1701748" y="4364251"/>
            <a:chExt cx="348576" cy="266929"/>
          </a:xfrm>
        </p:grpSpPr>
        <p:sp>
          <p:nvSpPr>
            <p:cNvPr id="9" name="Freeform: Shape 8">
              <a:extLst>
                <a:ext uri="{FF2B5EF4-FFF2-40B4-BE49-F238E27FC236}">
                  <a16:creationId xmlns:a16="http://schemas.microsoft.com/office/drawing/2014/main" id="{F9A73DC9-F33C-4163-A051-267244208CE4}"/>
                </a:ext>
              </a:extLst>
            </p:cNvPr>
            <p:cNvSpPr/>
            <p:nvPr/>
          </p:nvSpPr>
          <p:spPr>
            <a:xfrm>
              <a:off x="1701748" y="4364251"/>
              <a:ext cx="348576" cy="266929"/>
            </a:xfrm>
            <a:custGeom>
              <a:avLst/>
              <a:gdLst>
                <a:gd name="connsiteX0" fmla="*/ 0 w 267879"/>
                <a:gd name="connsiteY0" fmla="*/ 0 h 267879"/>
                <a:gd name="connsiteX1" fmla="*/ 0 w 267879"/>
                <a:gd name="connsiteY1" fmla="*/ 267879 h 267879"/>
                <a:gd name="connsiteX2" fmla="*/ 267879 w 267879"/>
                <a:gd name="connsiteY2" fmla="*/ 267879 h 267879"/>
                <a:gd name="connsiteX3" fmla="*/ 267879 w 267879"/>
                <a:gd name="connsiteY3" fmla="*/ 0 h 267879"/>
                <a:gd name="connsiteX4" fmla="*/ 238115 w 267879"/>
                <a:gd name="connsiteY4" fmla="*/ 238115 h 267879"/>
                <a:gd name="connsiteX5" fmla="*/ 29764 w 267879"/>
                <a:gd name="connsiteY5" fmla="*/ 238115 h 267879"/>
                <a:gd name="connsiteX6" fmla="*/ 29764 w 267879"/>
                <a:gd name="connsiteY6" fmla="*/ 29764 h 267879"/>
                <a:gd name="connsiteX7" fmla="*/ 238115 w 267879"/>
                <a:gd name="connsiteY7" fmla="*/ 29764 h 2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879" h="267879">
                  <a:moveTo>
                    <a:pt x="0" y="0"/>
                  </a:moveTo>
                  <a:lnTo>
                    <a:pt x="0" y="267879"/>
                  </a:lnTo>
                  <a:lnTo>
                    <a:pt x="267879" y="267879"/>
                  </a:lnTo>
                  <a:lnTo>
                    <a:pt x="267879" y="0"/>
                  </a:lnTo>
                  <a:close/>
                  <a:moveTo>
                    <a:pt x="238115" y="238115"/>
                  </a:moveTo>
                  <a:lnTo>
                    <a:pt x="29764" y="238115"/>
                  </a:lnTo>
                  <a:lnTo>
                    <a:pt x="29764" y="29764"/>
                  </a:lnTo>
                  <a:lnTo>
                    <a:pt x="238115" y="29764"/>
                  </a:lnTo>
                  <a:close/>
                </a:path>
              </a:pathLst>
            </a:custGeom>
            <a:solidFill>
              <a:srgbClr val="000000"/>
            </a:solidFill>
            <a:ln w="486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E67E67-E258-4C6D-B45E-3965FAC28B83}"/>
                </a:ext>
              </a:extLst>
            </p:cNvPr>
            <p:cNvSpPr/>
            <p:nvPr/>
          </p:nvSpPr>
          <p:spPr>
            <a:xfrm>
              <a:off x="1748169" y="4424854"/>
              <a:ext cx="227775" cy="132955"/>
            </a:xfrm>
            <a:custGeom>
              <a:avLst/>
              <a:gdLst>
                <a:gd name="connsiteX0" fmla="*/ 175044 w 175044"/>
                <a:gd name="connsiteY0" fmla="*/ 21257 h 133428"/>
                <a:gd name="connsiteX1" fmla="*/ 154209 w 175044"/>
                <a:gd name="connsiteY1" fmla="*/ 0 h 133428"/>
                <a:gd name="connsiteX2" fmla="*/ 60784 w 175044"/>
                <a:gd name="connsiteY2" fmla="*/ 91550 h 133428"/>
                <a:gd name="connsiteX3" fmla="*/ 21048 w 175044"/>
                <a:gd name="connsiteY3" fmla="*/ 51815 h 133428"/>
                <a:gd name="connsiteX4" fmla="*/ 0 w 175044"/>
                <a:gd name="connsiteY4" fmla="*/ 72858 h 133428"/>
                <a:gd name="connsiteX5" fmla="*/ 60571 w 175044"/>
                <a:gd name="connsiteY5" fmla="*/ 133429 h 133428"/>
                <a:gd name="connsiteX6" fmla="*/ 175044 w 175044"/>
                <a:gd name="connsiteY6" fmla="*/ 21257 h 13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044" h="133428">
                  <a:moveTo>
                    <a:pt x="175044" y="21257"/>
                  </a:moveTo>
                  <a:lnTo>
                    <a:pt x="154209" y="0"/>
                  </a:lnTo>
                  <a:lnTo>
                    <a:pt x="60784" y="91550"/>
                  </a:lnTo>
                  <a:lnTo>
                    <a:pt x="21048" y="51815"/>
                  </a:lnTo>
                  <a:lnTo>
                    <a:pt x="0" y="72858"/>
                  </a:lnTo>
                  <a:lnTo>
                    <a:pt x="60571" y="133429"/>
                  </a:lnTo>
                  <a:lnTo>
                    <a:pt x="175044" y="21257"/>
                  </a:lnTo>
                  <a:close/>
                </a:path>
              </a:pathLst>
            </a:custGeom>
            <a:solidFill>
              <a:srgbClr val="000000"/>
            </a:solidFill>
            <a:ln w="4862" cap="flat">
              <a:noFill/>
              <a:prstDash val="solid"/>
              <a:miter/>
            </a:ln>
          </p:spPr>
          <p:txBody>
            <a:bodyPr rtlCol="0"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96"/>
                                        </p:tgtEl>
                                      </p:cBhvr>
                                    </p:animEffect>
                                    <p:set>
                                      <p:cBhvr>
                                        <p:cTn id="7" dur="1" fill="hold">
                                          <p:stCondLst>
                                            <p:cond delay="499"/>
                                          </p:stCondLst>
                                        </p:cTn>
                                        <p:tgtEl>
                                          <p:spTgt spid="49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067005" y="1641395"/>
            <a:ext cx="4450645" cy="12345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FFFFFF"/>
                </a:solidFill>
              </a:rPr>
              <a:t>To-do list</a:t>
            </a:r>
            <a:endParaRPr sz="6000" dirty="0"/>
          </a:p>
        </p:txBody>
      </p:sp>
      <p:sp>
        <p:nvSpPr>
          <p:cNvPr id="269" name="Google Shape;269;p17"/>
          <p:cNvSpPr txBox="1">
            <a:spLocks noGrp="1"/>
          </p:cNvSpPr>
          <p:nvPr>
            <p:ph type="subTitle" idx="1"/>
          </p:nvPr>
        </p:nvSpPr>
        <p:spPr>
          <a:xfrm>
            <a:off x="3317913" y="2814440"/>
            <a:ext cx="3891300" cy="784800"/>
          </a:xfrm>
          <a:prstGeom prst="rect">
            <a:avLst/>
          </a:prstGeom>
        </p:spPr>
        <p:txBody>
          <a:bodyPr spcFirstLastPara="1" wrap="square" lIns="91425" tIns="91425" rIns="91425" bIns="91425" anchor="t" anchorCtr="0">
            <a:noAutofit/>
          </a:bodyPr>
          <a:lstStyle/>
          <a:p>
            <a:pPr algn="l" fontAlgn="base"/>
            <a:r>
              <a:rPr lang="en-US" i="1" dirty="0">
                <a:solidFill>
                  <a:schemeClr val="bg2">
                    <a:lumMod val="75000"/>
                  </a:schemeClr>
                </a:solidFill>
                <a:effectLst/>
                <a:latin typeface="Graphik Web"/>
              </a:rPr>
              <a:t>A task manager you can trust</a:t>
            </a:r>
          </a:p>
        </p:txBody>
      </p:sp>
      <p:pic>
        <p:nvPicPr>
          <p:cNvPr id="7" name="Graphic 6" descr="Clipboard Partially Checked with solid fill">
            <a:extLst>
              <a:ext uri="{FF2B5EF4-FFF2-40B4-BE49-F238E27FC236}">
                <a16:creationId xmlns:a16="http://schemas.microsoft.com/office/drawing/2014/main" id="{5C9C8A75-DA4B-496D-89B0-FAA9CEFC6C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31" y="695654"/>
            <a:ext cx="1427436" cy="14274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5"/>
          <p:cNvSpPr txBox="1">
            <a:spLocks noGrp="1"/>
          </p:cNvSpPr>
          <p:nvPr>
            <p:ph type="title" idx="4294967295"/>
          </p:nvPr>
        </p:nvSpPr>
        <p:spPr>
          <a:xfrm>
            <a:off x="1706905" y="524188"/>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a:t>
            </a:r>
            <a:r>
              <a:rPr lang="en" dirty="0">
                <a:solidFill>
                  <a:schemeClr val="tx1">
                    <a:lumMod val="85000"/>
                    <a:lumOff val="15000"/>
                  </a:schemeClr>
                </a:solidFill>
              </a:rPr>
              <a:t>Our Team Members </a:t>
            </a:r>
            <a:endParaRPr dirty="0">
              <a:solidFill>
                <a:schemeClr val="tx1">
                  <a:lumMod val="85000"/>
                  <a:lumOff val="15000"/>
                </a:schemeClr>
              </a:solidFill>
            </a:endParaRPr>
          </a:p>
        </p:txBody>
      </p:sp>
      <p:sp>
        <p:nvSpPr>
          <p:cNvPr id="701" name="Google Shape;701;p45"/>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703" name="Google Shape;703;p45"/>
          <p:cNvSpPr txBox="1"/>
          <p:nvPr/>
        </p:nvSpPr>
        <p:spPr>
          <a:xfrm>
            <a:off x="1257699" y="317921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M Nikhil Narasimha</a:t>
            </a:r>
            <a:br>
              <a:rPr lang="en" dirty="0">
                <a:latin typeface="Barlow"/>
                <a:ea typeface="Barlow"/>
                <a:cs typeface="Barlow"/>
                <a:sym typeface="Barlow"/>
              </a:rPr>
            </a:br>
            <a:r>
              <a:rPr lang="en" dirty="0">
                <a:latin typeface="Barlow"/>
                <a:ea typeface="Barlow"/>
                <a:cs typeface="Barlow"/>
                <a:sym typeface="Barlow"/>
              </a:rPr>
              <a:t>737-025</a:t>
            </a:r>
            <a:endParaRPr dirty="0">
              <a:latin typeface="Barlow"/>
              <a:ea typeface="Barlow"/>
              <a:cs typeface="Barlow"/>
              <a:sym typeface="Barlow"/>
            </a:endParaRPr>
          </a:p>
        </p:txBody>
      </p:sp>
      <p:sp>
        <p:nvSpPr>
          <p:cNvPr id="705" name="Google Shape;705;p45"/>
          <p:cNvSpPr txBox="1"/>
          <p:nvPr/>
        </p:nvSpPr>
        <p:spPr>
          <a:xfrm>
            <a:off x="3805424" y="3179215"/>
            <a:ext cx="1793422" cy="857400"/>
          </a:xfrm>
          <a:prstGeom prst="rect">
            <a:avLst/>
          </a:prstGeom>
          <a:noFill/>
          <a:ln>
            <a:noFill/>
          </a:ln>
        </p:spPr>
        <p:txBody>
          <a:bodyPr spcFirstLastPara="1" wrap="square" lIns="0" tIns="0" rIns="0" bIns="0" anchor="t" anchorCtr="0">
            <a:noAutofit/>
          </a:bodyPr>
          <a:lstStyle/>
          <a:p>
            <a:pPr lvl="0" algn="ctr"/>
            <a:r>
              <a:rPr lang="en-US" b="1" dirty="0">
                <a:solidFill>
                  <a:schemeClr val="dk1"/>
                </a:solidFill>
                <a:latin typeface="Barlow"/>
                <a:ea typeface="Barlow"/>
                <a:cs typeface="Barlow"/>
                <a:sym typeface="Barlow"/>
              </a:rPr>
              <a:t>M</a:t>
            </a:r>
            <a:r>
              <a:rPr lang="en-US" sz="1400" b="1" dirty="0">
                <a:solidFill>
                  <a:schemeClr val="dk1"/>
                </a:solidFill>
                <a:latin typeface="Barlow"/>
                <a:ea typeface="Barlow"/>
                <a:cs typeface="Barlow"/>
                <a:sym typeface="Barlow"/>
              </a:rPr>
              <a:t>. Pawan Kalyan</a:t>
            </a:r>
            <a:br>
              <a:rPr lang="en-US" dirty="0">
                <a:latin typeface="Barlow"/>
                <a:ea typeface="Barlow"/>
                <a:cs typeface="Barlow"/>
                <a:sym typeface="Barlow"/>
              </a:rPr>
            </a:br>
            <a:r>
              <a:rPr lang="en-US" dirty="0">
                <a:latin typeface="Barlow"/>
                <a:ea typeface="Barlow"/>
                <a:cs typeface="Barlow"/>
                <a:sym typeface="Barlow"/>
              </a:rPr>
              <a:t>737-027</a:t>
            </a:r>
          </a:p>
          <a:p>
            <a:pPr marL="0" lvl="0" indent="0" algn="ctr" rtl="0">
              <a:spcBef>
                <a:spcPts val="400"/>
              </a:spcBef>
              <a:spcAft>
                <a:spcPts val="400"/>
              </a:spcAft>
              <a:buNone/>
            </a:pPr>
            <a:endParaRPr dirty="0">
              <a:latin typeface="Barlow"/>
              <a:ea typeface="Barlow"/>
              <a:cs typeface="Barlow"/>
              <a:sym typeface="Barlow"/>
            </a:endParaRPr>
          </a:p>
        </p:txBody>
      </p:sp>
      <p:sp>
        <p:nvSpPr>
          <p:cNvPr id="709" name="Google Shape;709;p45"/>
          <p:cNvSpPr txBox="1"/>
          <p:nvPr/>
        </p:nvSpPr>
        <p:spPr>
          <a:xfrm>
            <a:off x="6456973" y="3179215"/>
            <a:ext cx="1489200" cy="734100"/>
          </a:xfrm>
          <a:prstGeom prst="rect">
            <a:avLst/>
          </a:prstGeom>
          <a:noFill/>
          <a:ln>
            <a:noFill/>
          </a:ln>
        </p:spPr>
        <p:txBody>
          <a:bodyPr spcFirstLastPara="1" wrap="square" lIns="0" tIns="0" rIns="0" bIns="0" anchor="t" anchorCtr="0">
            <a:noAutofit/>
          </a:bodyPr>
          <a:lstStyle/>
          <a:p>
            <a:pPr lvl="0" algn="ctr"/>
            <a:r>
              <a:rPr lang="en-US" sz="1200" b="1" dirty="0">
                <a:solidFill>
                  <a:schemeClr val="dk1"/>
                </a:solidFill>
                <a:latin typeface="Barlow"/>
                <a:ea typeface="Barlow"/>
                <a:cs typeface="Barlow"/>
                <a:sym typeface="Barlow"/>
              </a:rPr>
              <a:t>R. Srujan Teja</a:t>
            </a:r>
            <a:br>
              <a:rPr lang="en-US" sz="1200" dirty="0">
                <a:latin typeface="Barlow"/>
                <a:ea typeface="Barlow"/>
                <a:cs typeface="Barlow"/>
                <a:sym typeface="Barlow"/>
              </a:rPr>
            </a:br>
            <a:r>
              <a:rPr lang="en-US" sz="1200" dirty="0">
                <a:latin typeface="Barlow"/>
                <a:ea typeface="Barlow"/>
                <a:cs typeface="Barlow"/>
                <a:sym typeface="Barlow"/>
              </a:rPr>
              <a:t>737-046</a:t>
            </a:r>
          </a:p>
          <a:p>
            <a:pPr marL="0" lvl="0" indent="0" algn="ctr" rtl="0">
              <a:spcBef>
                <a:spcPts val="400"/>
              </a:spcBef>
              <a:spcAft>
                <a:spcPts val="400"/>
              </a:spcAft>
              <a:buNone/>
            </a:pPr>
            <a:endParaRPr dirty="0">
              <a:latin typeface="Barlow"/>
              <a:ea typeface="Barlow"/>
              <a:cs typeface="Barlow"/>
              <a:sym typeface="Barlow"/>
            </a:endParaRPr>
          </a:p>
        </p:txBody>
      </p:sp>
      <p:sp>
        <p:nvSpPr>
          <p:cNvPr id="12" name="Google Shape;1057;p49">
            <a:extLst>
              <a:ext uri="{FF2B5EF4-FFF2-40B4-BE49-F238E27FC236}">
                <a16:creationId xmlns:a16="http://schemas.microsoft.com/office/drawing/2014/main" id="{0A978771-855D-4DD2-8593-A8B79E840C9F}"/>
              </a:ext>
            </a:extLst>
          </p:cNvPr>
          <p:cNvSpPr/>
          <p:nvPr/>
        </p:nvSpPr>
        <p:spPr>
          <a:xfrm>
            <a:off x="1406178" y="1723648"/>
            <a:ext cx="1139004" cy="107717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057;p49">
            <a:extLst>
              <a:ext uri="{FF2B5EF4-FFF2-40B4-BE49-F238E27FC236}">
                <a16:creationId xmlns:a16="http://schemas.microsoft.com/office/drawing/2014/main" id="{999E9EA7-6565-47DB-93A4-628F2DDC76FA}"/>
              </a:ext>
            </a:extLst>
          </p:cNvPr>
          <p:cNvSpPr/>
          <p:nvPr/>
        </p:nvSpPr>
        <p:spPr>
          <a:xfrm>
            <a:off x="3939895" y="1723649"/>
            <a:ext cx="1264109" cy="107717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57;p49">
            <a:extLst>
              <a:ext uri="{FF2B5EF4-FFF2-40B4-BE49-F238E27FC236}">
                <a16:creationId xmlns:a16="http://schemas.microsoft.com/office/drawing/2014/main" id="{46286F95-CCEF-4064-BB47-14F768D2B1E8}"/>
              </a:ext>
            </a:extLst>
          </p:cNvPr>
          <p:cNvSpPr/>
          <p:nvPr/>
        </p:nvSpPr>
        <p:spPr>
          <a:xfrm>
            <a:off x="6473713" y="1723649"/>
            <a:ext cx="1264109" cy="115018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480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151" y="407300"/>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dirty="0">
                <a:solidFill>
                  <a:schemeClr val="accent1">
                    <a:lumMod val="90000"/>
                  </a:schemeClr>
                </a:solidFill>
              </a:rPr>
              <a:t>Introduction</a:t>
            </a:r>
            <a:endParaRPr u="sng" dirty="0">
              <a:solidFill>
                <a:schemeClr val="accent1">
                  <a:lumMod val="90000"/>
                </a:schemeClr>
              </a:solidFill>
            </a:endParaRPr>
          </a:p>
        </p:txBody>
      </p:sp>
      <p:sp>
        <p:nvSpPr>
          <p:cNvPr id="247" name="Google Shape;247;p14"/>
          <p:cNvSpPr txBox="1">
            <a:spLocks noGrp="1"/>
          </p:cNvSpPr>
          <p:nvPr>
            <p:ph type="body" idx="1"/>
          </p:nvPr>
        </p:nvSpPr>
        <p:spPr>
          <a:xfrm>
            <a:off x="547006" y="1264700"/>
            <a:ext cx="4596493" cy="36236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dirty="0">
                <a:solidFill>
                  <a:srgbClr val="000000"/>
                </a:solidFill>
              </a:rPr>
              <a:t>Every day we have thousands of thoughts running in our head, we feel like to grasping and trying to remember everything we’ve thought, but thoughts seem to slip away (it’s obvious)  here comes the </a:t>
            </a:r>
            <a:r>
              <a:rPr lang="en-US" b="1" dirty="0">
                <a:solidFill>
                  <a:schemeClr val="accent1"/>
                </a:solidFill>
              </a:rPr>
              <a:t>TO-DO LIST,  </a:t>
            </a:r>
            <a:r>
              <a:rPr lang="en-US" dirty="0">
                <a:solidFill>
                  <a:srgbClr val="000000"/>
                </a:solidFill>
              </a:rPr>
              <a:t>as soon as  we write down the thoughts scrambling around our head, we feel a sense of relief, your brain stops stressing about remembering everything, we can become more </a:t>
            </a:r>
            <a:r>
              <a:rPr lang="en-US" b="1" dirty="0">
                <a:solidFill>
                  <a:schemeClr val="accent1"/>
                </a:solidFill>
              </a:rPr>
              <a:t>organized.</a:t>
            </a:r>
          </a:p>
          <a:p>
            <a:pPr marL="0" lvl="0" indent="0" algn="l" rtl="0">
              <a:spcBef>
                <a:spcPts val="600"/>
              </a:spcBef>
              <a:spcAft>
                <a:spcPts val="0"/>
              </a:spcAft>
              <a:buClr>
                <a:schemeClr val="dk1"/>
              </a:buClr>
              <a:buSzPts val="1100"/>
              <a:buFont typeface="Arial"/>
              <a:buNone/>
            </a:pPr>
            <a:r>
              <a:rPr lang="en-US" b="1" i="1" dirty="0">
                <a:solidFill>
                  <a:schemeClr val="accent1">
                    <a:lumMod val="75000"/>
                  </a:schemeClr>
                </a:solidFill>
              </a:rPr>
              <a:t>We can make it more flexible using latest technology</a:t>
            </a:r>
            <a:endParaRPr b="1" i="1" dirty="0">
              <a:solidFill>
                <a:schemeClr val="accent1">
                  <a:lumMod val="75000"/>
                </a:schemeClr>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551039" y="39618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dirty="0"/>
              <a:t>Abstract</a:t>
            </a:r>
            <a:endParaRPr u="sng" dirty="0"/>
          </a:p>
        </p:txBody>
      </p:sp>
      <p:sp>
        <p:nvSpPr>
          <p:cNvPr id="310" name="Google Shape;310;p21"/>
          <p:cNvSpPr txBox="1">
            <a:spLocks noGrp="1"/>
          </p:cNvSpPr>
          <p:nvPr>
            <p:ph type="body" idx="3"/>
          </p:nvPr>
        </p:nvSpPr>
        <p:spPr>
          <a:xfrm>
            <a:off x="363360" y="1265605"/>
            <a:ext cx="5326379" cy="3339540"/>
          </a:xfrm>
          <a:prstGeom prst="rect">
            <a:avLst/>
          </a:prstGeom>
        </p:spPr>
        <p:txBody>
          <a:bodyPr spcFirstLastPara="1" wrap="square" lIns="91425" tIns="91425" rIns="91425" bIns="91425" anchor="t" anchorCtr="0">
            <a:noAutofit/>
          </a:bodyPr>
          <a:lstStyle/>
          <a:p>
            <a:pPr marL="114300" indent="0" algn="l" rtl="0" fontAlgn="base">
              <a:buNone/>
            </a:pPr>
            <a:r>
              <a:rPr lang="en-US" sz="1600" b="1" i="0" u="none" strike="noStrike" dirty="0">
                <a:solidFill>
                  <a:srgbClr val="000000"/>
                </a:solidFill>
                <a:effectLst/>
                <a:latin typeface="Barlow Light" panose="00000400000000000000" pitchFamily="2" charset="0"/>
              </a:rPr>
              <a:t>Python being a powerful, flexible and easy to use language, offers powerful and efficient foundations for supporting projects</a:t>
            </a:r>
            <a:r>
              <a:rPr lang="en-US" sz="1600" b="0" i="0" dirty="0">
                <a:solidFill>
                  <a:srgbClr val="000000"/>
                </a:solidFill>
                <a:effectLst/>
                <a:latin typeface="Barlow Light" panose="00000400000000000000" pitchFamily="2" charset="0"/>
              </a:rPr>
              <a:t>​​</a:t>
            </a:r>
            <a:endParaRPr lang="en-US" sz="1600" dirty="0">
              <a:solidFill>
                <a:srgbClr val="000000"/>
              </a:solidFill>
              <a:latin typeface="Segoe UI" panose="020B0502040204020203" pitchFamily="34" charset="0"/>
            </a:endParaRPr>
          </a:p>
          <a:p>
            <a:pPr marL="114300" indent="0" algn="l" rtl="0" fontAlgn="base">
              <a:buNone/>
            </a:pPr>
            <a:r>
              <a:rPr lang="en-US" sz="1600" b="1" i="0" u="none" strike="noStrike" dirty="0">
                <a:solidFill>
                  <a:srgbClr val="000000"/>
                </a:solidFill>
                <a:effectLst/>
                <a:latin typeface="Barlow Light" panose="00000400000000000000" pitchFamily="2" charset="0"/>
              </a:rPr>
              <a:t>In our "To do list" project we are  planning to use either of the modules  </a:t>
            </a:r>
            <a:r>
              <a:rPr lang="en-US" sz="1600" b="1" dirty="0">
                <a:solidFill>
                  <a:srgbClr val="000000"/>
                </a:solidFill>
                <a:latin typeface="Barlow Light" panose="00000400000000000000" pitchFamily="2" charset="0"/>
              </a:rPr>
              <a:t>T</a:t>
            </a:r>
            <a:r>
              <a:rPr lang="en-US" sz="1600" b="1" i="0" u="none" strike="noStrike" dirty="0">
                <a:solidFill>
                  <a:srgbClr val="000000"/>
                </a:solidFill>
                <a:effectLst/>
                <a:latin typeface="Barlow Light" panose="00000400000000000000" pitchFamily="2" charset="0"/>
              </a:rPr>
              <a:t>kinter or Django </a:t>
            </a:r>
          </a:p>
          <a:p>
            <a:pPr marL="114300" indent="0" algn="l" rtl="0" fontAlgn="base">
              <a:buNone/>
            </a:pPr>
            <a:endParaRPr lang="en-US" sz="1600" b="1" i="0" u="none" strike="noStrike" dirty="0">
              <a:solidFill>
                <a:srgbClr val="000000"/>
              </a:solidFill>
              <a:effectLst/>
              <a:latin typeface="Barlow Light" panose="00000400000000000000" pitchFamily="2" charset="0"/>
            </a:endParaRPr>
          </a:p>
          <a:p>
            <a:pPr marL="114300" indent="0" algn="l" rtl="0" fontAlgn="base">
              <a:buNone/>
            </a:pPr>
            <a:r>
              <a:rPr lang="en-US" sz="1600" b="1" i="0" u="none" strike="noStrike" dirty="0">
                <a:solidFill>
                  <a:srgbClr val="000000"/>
                </a:solidFill>
                <a:effectLst/>
                <a:latin typeface="Barlow Light" panose="00000400000000000000" pitchFamily="2" charset="0"/>
              </a:rPr>
              <a:t>The UI contains a bo</a:t>
            </a:r>
            <a:r>
              <a:rPr lang="en-US" sz="1600" b="1" dirty="0">
                <a:solidFill>
                  <a:srgbClr val="000000"/>
                </a:solidFill>
                <a:latin typeface="Barlow Light" panose="00000400000000000000" pitchFamily="2" charset="0"/>
              </a:rPr>
              <a:t>x with list of tasks, buttons to add a new task or delete an existing task, the tasks are tagged with checkboxes, we can check off the completed tasks,  the checked off tasks will be transferred to another box/list . There will be a priority bar displaying the high priority task.</a:t>
            </a:r>
            <a:endParaRPr lang="en-US" sz="1600" b="1" i="0" u="none" strike="noStrike" dirty="0">
              <a:solidFill>
                <a:srgbClr val="000000"/>
              </a:solidFill>
              <a:effectLst/>
              <a:latin typeface="Barlow Light" panose="00000400000000000000" pitchFamily="2" charset="0"/>
            </a:endParaRPr>
          </a:p>
          <a:p>
            <a:pPr marL="114300" indent="0" algn="l" rtl="0" fontAlgn="base">
              <a:buNone/>
            </a:pPr>
            <a:endParaRPr lang="en-US" b="1" i="0" dirty="0">
              <a:solidFill>
                <a:srgbClr val="000000"/>
              </a:solidFill>
              <a:effectLst/>
              <a:latin typeface="Barlow Light" panose="00000400000000000000" pitchFamily="2"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8727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374704"/>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Features</a:t>
            </a:r>
            <a:endParaRPr dirty="0"/>
          </a:p>
        </p:txBody>
      </p:sp>
      <p:sp>
        <p:nvSpPr>
          <p:cNvPr id="262" name="Google Shape;262;p16"/>
          <p:cNvSpPr txBox="1">
            <a:spLocks noGrp="1"/>
          </p:cNvSpPr>
          <p:nvPr>
            <p:ph type="body" idx="1"/>
          </p:nvPr>
        </p:nvSpPr>
        <p:spPr>
          <a:xfrm>
            <a:off x="457200" y="1395388"/>
            <a:ext cx="5138700" cy="3201105"/>
          </a:xfrm>
          <a:prstGeom prst="rect">
            <a:avLst/>
          </a:prstGeom>
        </p:spPr>
        <p:txBody>
          <a:bodyPr spcFirstLastPara="1" wrap="square" lIns="91425" tIns="91425" rIns="91425" bIns="91425" anchor="t" anchorCtr="0">
            <a:noAutofit/>
          </a:bodyPr>
          <a:lstStyle/>
          <a:p>
            <a:pPr>
              <a:spcBef>
                <a:spcPts val="0"/>
              </a:spcBef>
            </a:pPr>
            <a:r>
              <a:rPr lang="en" dirty="0"/>
              <a:t>User – friendly UI</a:t>
            </a:r>
          </a:p>
          <a:p>
            <a:pPr>
              <a:spcBef>
                <a:spcPts val="0"/>
              </a:spcBef>
            </a:pPr>
            <a:r>
              <a:rPr lang="en" dirty="0"/>
              <a:t>Easy to use</a:t>
            </a:r>
          </a:p>
          <a:p>
            <a:pPr>
              <a:spcBef>
                <a:spcPts val="0"/>
              </a:spcBef>
            </a:pPr>
            <a:r>
              <a:rPr lang="en-US" dirty="0"/>
              <a:t>R</a:t>
            </a:r>
            <a:r>
              <a:rPr lang="en" dirty="0"/>
              <a:t>ecurring tasks </a:t>
            </a:r>
          </a:p>
          <a:p>
            <a:pPr>
              <a:spcBef>
                <a:spcPts val="0"/>
              </a:spcBef>
            </a:pPr>
            <a:r>
              <a:rPr lang="en" dirty="0"/>
              <a:t>Notes</a:t>
            </a:r>
          </a:p>
          <a:p>
            <a:pPr>
              <a:spcBef>
                <a:spcPts val="0"/>
              </a:spcBef>
            </a:pPr>
            <a:r>
              <a:rPr lang="en-US" dirty="0"/>
              <a:t>P</a:t>
            </a:r>
            <a:r>
              <a:rPr lang="en" dirty="0"/>
              <a:t>riority bar</a:t>
            </a:r>
          </a:p>
          <a:p>
            <a:pPr>
              <a:spcBef>
                <a:spcPts val="0"/>
              </a:spcBef>
            </a:pPr>
            <a:r>
              <a:rPr lang="en" b="1" dirty="0">
                <a:solidFill>
                  <a:schemeClr val="accent1"/>
                </a:solidFill>
              </a:rPr>
              <a:t>Productivity Chart</a:t>
            </a:r>
          </a:p>
          <a:p>
            <a:pPr>
              <a:spcBef>
                <a:spcPts val="0"/>
              </a:spcBef>
            </a:pPr>
            <a:r>
              <a:rPr lang="en" dirty="0"/>
              <a:t>Notifications (Not finalized)</a:t>
            </a:r>
          </a:p>
          <a:p>
            <a:pPr>
              <a:spcBef>
                <a:spcPts val="0"/>
              </a:spcBef>
            </a:pPr>
            <a:r>
              <a:rPr lang="en" dirty="0"/>
              <a:t>Themes (Not finalized)</a:t>
            </a:r>
          </a:p>
          <a:p>
            <a:pPr marL="76200" lvl="0" indent="0" algn="l" rtl="0">
              <a:spcBef>
                <a:spcPts val="0"/>
              </a:spcBef>
              <a:spcAft>
                <a:spcPts val="0"/>
              </a:spcAft>
              <a:buSzPts val="2400"/>
              <a:buNone/>
            </a:pPr>
            <a:r>
              <a:rPr lang="en" dirty="0"/>
              <a:t>. </a:t>
            </a:r>
            <a:endParaRPr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21822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61"/>
                                        </p:tgtEl>
                                        <p:attrNameLst>
                                          <p:attrName>r</p:attrName>
                                        </p:attrNameLst>
                                      </p:cBhvr>
                                    </p:animRot>
                                    <p:animRot by="-240000">
                                      <p:cBhvr>
                                        <p:cTn id="7" dur="200" fill="hold">
                                          <p:stCondLst>
                                            <p:cond delay="200"/>
                                          </p:stCondLst>
                                        </p:cTn>
                                        <p:tgtEl>
                                          <p:spTgt spid="261"/>
                                        </p:tgtEl>
                                        <p:attrNameLst>
                                          <p:attrName>r</p:attrName>
                                        </p:attrNameLst>
                                      </p:cBhvr>
                                    </p:animRot>
                                    <p:animRot by="240000">
                                      <p:cBhvr>
                                        <p:cTn id="8" dur="200" fill="hold">
                                          <p:stCondLst>
                                            <p:cond delay="400"/>
                                          </p:stCondLst>
                                        </p:cTn>
                                        <p:tgtEl>
                                          <p:spTgt spid="261"/>
                                        </p:tgtEl>
                                        <p:attrNameLst>
                                          <p:attrName>r</p:attrName>
                                        </p:attrNameLst>
                                      </p:cBhvr>
                                    </p:animRot>
                                    <p:animRot by="-240000">
                                      <p:cBhvr>
                                        <p:cTn id="9" dur="200" fill="hold">
                                          <p:stCondLst>
                                            <p:cond delay="600"/>
                                          </p:stCondLst>
                                        </p:cTn>
                                        <p:tgtEl>
                                          <p:spTgt spid="261"/>
                                        </p:tgtEl>
                                        <p:attrNameLst>
                                          <p:attrName>r</p:attrName>
                                        </p:attrNameLst>
                                      </p:cBhvr>
                                    </p:animRot>
                                    <p:animRot by="120000">
                                      <p:cBhvr>
                                        <p:cTn id="10" dur="200" fill="hold">
                                          <p:stCondLst>
                                            <p:cond delay="800"/>
                                          </p:stCondLst>
                                        </p:cTn>
                                        <p:tgtEl>
                                          <p:spTgt spid="26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2">
                                            <p:txEl>
                                              <p:pRg st="0" end="0"/>
                                            </p:txEl>
                                          </p:spTgt>
                                        </p:tgtEl>
                                        <p:attrNameLst>
                                          <p:attrName>style.visibility</p:attrName>
                                        </p:attrNameLst>
                                      </p:cBhvr>
                                      <p:to>
                                        <p:strVal val="visible"/>
                                      </p:to>
                                    </p:set>
                                    <p:animEffect transition="in" filter="fade">
                                      <p:cBhvr>
                                        <p:cTn id="15" dur="500"/>
                                        <p:tgtEl>
                                          <p:spTgt spid="26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2">
                                            <p:txEl>
                                              <p:pRg st="1" end="1"/>
                                            </p:txEl>
                                          </p:spTgt>
                                        </p:tgtEl>
                                        <p:attrNameLst>
                                          <p:attrName>style.visibility</p:attrName>
                                        </p:attrNameLst>
                                      </p:cBhvr>
                                      <p:to>
                                        <p:strVal val="visible"/>
                                      </p:to>
                                    </p:set>
                                    <p:animEffect transition="in" filter="fade">
                                      <p:cBhvr>
                                        <p:cTn id="20" dur="500"/>
                                        <p:tgtEl>
                                          <p:spTgt spid="26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2">
                                            <p:txEl>
                                              <p:pRg st="2" end="2"/>
                                            </p:txEl>
                                          </p:spTgt>
                                        </p:tgtEl>
                                        <p:attrNameLst>
                                          <p:attrName>style.visibility</p:attrName>
                                        </p:attrNameLst>
                                      </p:cBhvr>
                                      <p:to>
                                        <p:strVal val="visible"/>
                                      </p:to>
                                    </p:set>
                                    <p:animEffect transition="in" filter="fade">
                                      <p:cBhvr>
                                        <p:cTn id="25" dur="500"/>
                                        <p:tgtEl>
                                          <p:spTgt spid="26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2">
                                            <p:txEl>
                                              <p:pRg st="3" end="3"/>
                                            </p:txEl>
                                          </p:spTgt>
                                        </p:tgtEl>
                                        <p:attrNameLst>
                                          <p:attrName>style.visibility</p:attrName>
                                        </p:attrNameLst>
                                      </p:cBhvr>
                                      <p:to>
                                        <p:strVal val="visible"/>
                                      </p:to>
                                    </p:set>
                                    <p:animEffect transition="in" filter="fade">
                                      <p:cBhvr>
                                        <p:cTn id="30" dur="500"/>
                                        <p:tgtEl>
                                          <p:spTgt spid="26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2">
                                            <p:txEl>
                                              <p:pRg st="4" end="4"/>
                                            </p:txEl>
                                          </p:spTgt>
                                        </p:tgtEl>
                                        <p:attrNameLst>
                                          <p:attrName>style.visibility</p:attrName>
                                        </p:attrNameLst>
                                      </p:cBhvr>
                                      <p:to>
                                        <p:strVal val="visible"/>
                                      </p:to>
                                    </p:set>
                                    <p:animEffect transition="in" filter="fade">
                                      <p:cBhvr>
                                        <p:cTn id="35" dur="500"/>
                                        <p:tgtEl>
                                          <p:spTgt spid="26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2">
                                            <p:txEl>
                                              <p:pRg st="5" end="5"/>
                                            </p:txEl>
                                          </p:spTgt>
                                        </p:tgtEl>
                                        <p:attrNameLst>
                                          <p:attrName>style.visibility</p:attrName>
                                        </p:attrNameLst>
                                      </p:cBhvr>
                                      <p:to>
                                        <p:strVal val="visible"/>
                                      </p:to>
                                    </p:set>
                                    <p:animEffect transition="in" filter="fade">
                                      <p:cBhvr>
                                        <p:cTn id="40" dur="500"/>
                                        <p:tgtEl>
                                          <p:spTgt spid="26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2">
                                            <p:txEl>
                                              <p:pRg st="6" end="6"/>
                                            </p:txEl>
                                          </p:spTgt>
                                        </p:tgtEl>
                                        <p:attrNameLst>
                                          <p:attrName>style.visibility</p:attrName>
                                        </p:attrNameLst>
                                      </p:cBhvr>
                                      <p:to>
                                        <p:strVal val="visible"/>
                                      </p:to>
                                    </p:set>
                                    <p:animEffect transition="in" filter="fade">
                                      <p:cBhvr>
                                        <p:cTn id="45" dur="500"/>
                                        <p:tgtEl>
                                          <p:spTgt spid="26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62">
                                            <p:txEl>
                                              <p:pRg st="7" end="7"/>
                                            </p:txEl>
                                          </p:spTgt>
                                        </p:tgtEl>
                                        <p:attrNameLst>
                                          <p:attrName>style.visibility</p:attrName>
                                        </p:attrNameLst>
                                      </p:cBhvr>
                                      <p:to>
                                        <p:strVal val="visible"/>
                                      </p:to>
                                    </p:set>
                                    <p:animEffect transition="in" filter="fade">
                                      <p:cBhvr>
                                        <p:cTn id="50" dur="500"/>
                                        <p:tgtEl>
                                          <p:spTgt spid="262">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2">
                                            <p:txEl>
                                              <p:pRg st="8" end="8"/>
                                            </p:txEl>
                                          </p:spTgt>
                                        </p:tgtEl>
                                        <p:attrNameLst>
                                          <p:attrName>style.visibility</p:attrName>
                                        </p:attrNameLst>
                                      </p:cBhvr>
                                      <p:to>
                                        <p:strVal val="visible"/>
                                      </p:to>
                                    </p:set>
                                    <p:animEffect transition="in" filter="fade">
                                      <p:cBhvr>
                                        <p:cTn id="55" dur="500"/>
                                        <p:tgtEl>
                                          <p:spTgt spid="2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P spid="26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2"/>
          <p:cNvSpPr txBox="1">
            <a:spLocks noGrp="1"/>
          </p:cNvSpPr>
          <p:nvPr>
            <p:ph type="title" idx="4294967295"/>
          </p:nvPr>
        </p:nvSpPr>
        <p:spPr>
          <a:xfrm>
            <a:off x="488105" y="416036"/>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85000"/>
                    <a:lumOff val="15000"/>
                  </a:schemeClr>
                </a:solidFill>
              </a:rPr>
              <a:t>Existing Products</a:t>
            </a:r>
            <a:endParaRPr dirty="0">
              <a:solidFill>
                <a:schemeClr val="tx1">
                  <a:lumMod val="85000"/>
                  <a:lumOff val="15000"/>
                </a:schemeClr>
              </a:solidFill>
            </a:endParaRPr>
          </a:p>
        </p:txBody>
      </p:sp>
      <p:sp>
        <p:nvSpPr>
          <p:cNvPr id="608" name="Google Shape;608;p4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609" name="Google Shape;609;p42"/>
          <p:cNvSpPr/>
          <p:nvPr/>
        </p:nvSpPr>
        <p:spPr>
          <a:xfrm>
            <a:off x="488105" y="1400300"/>
            <a:ext cx="3921600" cy="14775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b="1" dirty="0">
                <a:solidFill>
                  <a:schemeClr val="dk1"/>
                </a:solidFill>
                <a:latin typeface="Barlow"/>
                <a:ea typeface="Barlow"/>
                <a:cs typeface="Barlow"/>
                <a:sym typeface="Barlow"/>
              </a:rPr>
              <a:t>Google Tasks</a:t>
            </a:r>
            <a:endParaRPr b="1" dirty="0">
              <a:solidFill>
                <a:schemeClr val="dk1"/>
              </a:solidFill>
              <a:latin typeface="Barlow"/>
              <a:ea typeface="Barlow"/>
              <a:cs typeface="Barlow"/>
              <a:sym typeface="Barlow"/>
            </a:endParaRPr>
          </a:p>
          <a:p>
            <a:pPr marL="0" lvl="0" indent="0" algn="l" rtl="0">
              <a:spcBef>
                <a:spcPts val="600"/>
              </a:spcBef>
              <a:spcAft>
                <a:spcPts val="600"/>
              </a:spcAft>
              <a:buNone/>
            </a:pPr>
            <a:r>
              <a:rPr lang="en-US" sz="1200" b="0" i="0" dirty="0">
                <a:solidFill>
                  <a:srgbClr val="202124"/>
                </a:solidFill>
                <a:effectLst/>
                <a:latin typeface="arial" panose="020B0604020202020204" pitchFamily="34" charset="0"/>
              </a:rPr>
              <a:t>Google Tasks </a:t>
            </a:r>
            <a:r>
              <a:rPr lang="en-US" sz="1200" i="0" dirty="0">
                <a:solidFill>
                  <a:srgbClr val="202124"/>
                </a:solidFill>
                <a:effectLst/>
                <a:latin typeface="arial" panose="020B0604020202020204" pitchFamily="34" charset="0"/>
              </a:rPr>
              <a:t>lets you create a to-do list within your desktop Gmail or the Google Tasks app</a:t>
            </a:r>
            <a:r>
              <a:rPr lang="en-US" sz="1200" b="0" i="0" dirty="0">
                <a:solidFill>
                  <a:srgbClr val="202124"/>
                </a:solidFill>
                <a:effectLst/>
                <a:latin typeface="arial" panose="020B0604020202020204" pitchFamily="34" charset="0"/>
              </a:rPr>
              <a:t>. When you add a task, you can integrate it into your Gmail calendar, and add details or subtasks</a:t>
            </a:r>
            <a:endParaRPr sz="1200" dirty="0">
              <a:solidFill>
                <a:schemeClr val="dk1"/>
              </a:solidFill>
              <a:latin typeface="Barlow"/>
              <a:ea typeface="Barlow"/>
              <a:cs typeface="Barlow"/>
              <a:sym typeface="Barlow"/>
            </a:endParaRPr>
          </a:p>
        </p:txBody>
      </p:sp>
      <p:sp>
        <p:nvSpPr>
          <p:cNvPr id="617" name="Google Shape;617;p42"/>
          <p:cNvSpPr/>
          <p:nvPr/>
        </p:nvSpPr>
        <p:spPr>
          <a:xfrm>
            <a:off x="3892029" y="2219991"/>
            <a:ext cx="256818" cy="426101"/>
          </a:xfrm>
          <a:prstGeom prst="rect">
            <a:avLst/>
          </a:prstGeom>
        </p:spPr>
        <p:txBody>
          <a:bodyPr>
            <a:prstTxWarp prst="textPlain">
              <a:avLst/>
            </a:prstTxWarp>
          </a:bodyPr>
          <a:lstStyle/>
          <a:p>
            <a:pPr lvl="0" algn="ctr"/>
            <a:endParaRPr b="1" i="0" dirty="0">
              <a:ln>
                <a:noFill/>
              </a:ln>
              <a:solidFill>
                <a:schemeClr val="lt1"/>
              </a:solidFill>
              <a:latin typeface="Miriam Libre"/>
            </a:endParaRPr>
          </a:p>
        </p:txBody>
      </p:sp>
      <p:sp>
        <p:nvSpPr>
          <p:cNvPr id="618" name="Google Shape;618;p42"/>
          <p:cNvSpPr/>
          <p:nvPr/>
        </p:nvSpPr>
        <p:spPr>
          <a:xfrm>
            <a:off x="4838936" y="2227188"/>
            <a:ext cx="555095" cy="412858"/>
          </a:xfrm>
          <a:prstGeom prst="rect">
            <a:avLst/>
          </a:prstGeom>
        </p:spPr>
        <p:txBody>
          <a:bodyPr>
            <a:prstTxWarp prst="textPlain">
              <a:avLst/>
            </a:prstTxWarp>
          </a:bodyPr>
          <a:lstStyle/>
          <a:p>
            <a:pPr lvl="0" algn="ctr"/>
            <a:endParaRPr b="1" i="0" dirty="0">
              <a:ln>
                <a:noFill/>
              </a:ln>
              <a:solidFill>
                <a:schemeClr val="lt1"/>
              </a:solidFill>
              <a:latin typeface="Miriam Libre"/>
            </a:endParaRPr>
          </a:p>
        </p:txBody>
      </p:sp>
      <p:sp>
        <p:nvSpPr>
          <p:cNvPr id="619" name="Google Shape;619;p42"/>
          <p:cNvSpPr/>
          <p:nvPr/>
        </p:nvSpPr>
        <p:spPr>
          <a:xfrm>
            <a:off x="3859783" y="3251506"/>
            <a:ext cx="305187" cy="426677"/>
          </a:xfrm>
          <a:prstGeom prst="rect">
            <a:avLst/>
          </a:prstGeom>
        </p:spPr>
        <p:txBody>
          <a:bodyPr>
            <a:prstTxWarp prst="textPlain">
              <a:avLst/>
            </a:prstTxWarp>
          </a:bodyPr>
          <a:lstStyle/>
          <a:p>
            <a:pPr lvl="0" algn="ctr"/>
            <a:endParaRPr b="1" i="0" dirty="0">
              <a:ln>
                <a:noFill/>
              </a:ln>
              <a:solidFill>
                <a:schemeClr val="lt1"/>
              </a:solidFill>
              <a:latin typeface="Miriam Libre"/>
            </a:endParaRPr>
          </a:p>
        </p:txBody>
      </p:sp>
      <p:sp>
        <p:nvSpPr>
          <p:cNvPr id="16" name="Google Shape;609;p42">
            <a:extLst>
              <a:ext uri="{FF2B5EF4-FFF2-40B4-BE49-F238E27FC236}">
                <a16:creationId xmlns:a16="http://schemas.microsoft.com/office/drawing/2014/main" id="{4C4F11AF-74B9-447C-8D52-6D6EC6CCCBC7}"/>
              </a:ext>
            </a:extLst>
          </p:cNvPr>
          <p:cNvSpPr/>
          <p:nvPr/>
        </p:nvSpPr>
        <p:spPr>
          <a:xfrm>
            <a:off x="4571950" y="1385542"/>
            <a:ext cx="3921600" cy="14775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b="1" dirty="0">
                <a:solidFill>
                  <a:schemeClr val="dk1"/>
                </a:solidFill>
                <a:latin typeface="Barlow"/>
                <a:ea typeface="Barlow"/>
                <a:cs typeface="Barlow"/>
                <a:sym typeface="Barlow"/>
              </a:rPr>
              <a:t>Microsoft to do </a:t>
            </a:r>
            <a:endParaRPr b="1" dirty="0">
              <a:solidFill>
                <a:schemeClr val="dk1"/>
              </a:solidFill>
              <a:latin typeface="Barlow"/>
              <a:ea typeface="Barlow"/>
              <a:cs typeface="Barlow"/>
              <a:sym typeface="Barlow"/>
            </a:endParaRPr>
          </a:p>
          <a:p>
            <a:pPr marL="0" lvl="0" indent="0" algn="l" rtl="0">
              <a:spcBef>
                <a:spcPts val="600"/>
              </a:spcBef>
              <a:spcAft>
                <a:spcPts val="600"/>
              </a:spcAft>
              <a:buNone/>
            </a:pPr>
            <a:r>
              <a:rPr lang="en-US" sz="1200" dirty="0">
                <a:solidFill>
                  <a:srgbClr val="202124"/>
                </a:solidFill>
                <a:latin typeface="arial" panose="020B0604020202020204" pitchFamily="34" charset="0"/>
                <a:ea typeface="Barlow"/>
                <a:cs typeface="Barlow"/>
                <a:sym typeface="Barlow"/>
              </a:rPr>
              <a:t>Microsoft To Do is a task management app to help you stay organized and manage your day-to-day tasks, we can use this app to take notes, list tasks or grocery list.</a:t>
            </a:r>
            <a:endParaRPr sz="1200" dirty="0">
              <a:solidFill>
                <a:schemeClr val="dk1"/>
              </a:solidFill>
              <a:latin typeface="Barlow"/>
              <a:ea typeface="Barlow"/>
              <a:cs typeface="Barlow"/>
              <a:sym typeface="Barlow"/>
            </a:endParaRPr>
          </a:p>
        </p:txBody>
      </p:sp>
      <p:sp>
        <p:nvSpPr>
          <p:cNvPr id="17" name="Google Shape;609;p42">
            <a:extLst>
              <a:ext uri="{FF2B5EF4-FFF2-40B4-BE49-F238E27FC236}">
                <a16:creationId xmlns:a16="http://schemas.microsoft.com/office/drawing/2014/main" id="{9FFECF7A-35E2-4456-ADCE-EB83667B3ED6}"/>
              </a:ext>
            </a:extLst>
          </p:cNvPr>
          <p:cNvSpPr/>
          <p:nvPr/>
        </p:nvSpPr>
        <p:spPr>
          <a:xfrm>
            <a:off x="488105" y="3115277"/>
            <a:ext cx="8005445" cy="1477500"/>
          </a:xfrm>
          <a:prstGeom prst="rect">
            <a:avLst/>
          </a:prstGeom>
          <a:solidFill>
            <a:schemeClr val="lt2"/>
          </a:solidFill>
          <a:ln>
            <a:noFill/>
          </a:ln>
        </p:spPr>
        <p:txBody>
          <a:bodyPr spcFirstLastPara="1" wrap="square" lIns="91425" tIns="91425" rIns="1371600" bIns="91425" anchor="t" anchorCtr="0">
            <a:noAutofit/>
          </a:bodyPr>
          <a:lstStyle/>
          <a:p>
            <a:pPr marL="0" lvl="0" indent="0" algn="ctr" rtl="0">
              <a:spcBef>
                <a:spcPts val="0"/>
              </a:spcBef>
              <a:spcAft>
                <a:spcPts val="0"/>
              </a:spcAft>
              <a:buClr>
                <a:schemeClr val="dk1"/>
              </a:buClr>
              <a:buSzPts val="1100"/>
              <a:buFont typeface="Arial"/>
              <a:buNone/>
            </a:pPr>
            <a:endParaRPr lang="en" b="1" dirty="0">
              <a:solidFill>
                <a:schemeClr val="dk1"/>
              </a:solidFill>
              <a:latin typeface="Barlow"/>
              <a:ea typeface="Barlow"/>
              <a:cs typeface="Barlow"/>
              <a:sym typeface="Barlow"/>
            </a:endParaRPr>
          </a:p>
          <a:p>
            <a:pPr marL="0" lvl="0" indent="0" algn="ctr" rtl="0">
              <a:spcBef>
                <a:spcPts val="0"/>
              </a:spcBef>
              <a:spcAft>
                <a:spcPts val="0"/>
              </a:spcAft>
              <a:buClr>
                <a:schemeClr val="dk1"/>
              </a:buClr>
              <a:buSzPts val="1100"/>
              <a:buFont typeface="Arial"/>
              <a:buNone/>
            </a:pPr>
            <a:r>
              <a:rPr lang="en" b="1" dirty="0">
                <a:solidFill>
                  <a:schemeClr val="dk1"/>
                </a:solidFill>
                <a:latin typeface="Barlow"/>
                <a:ea typeface="Barlow"/>
                <a:cs typeface="Barlow"/>
                <a:sym typeface="Barlow"/>
              </a:rPr>
              <a:t>Google</a:t>
            </a:r>
            <a:r>
              <a:rPr lang="en" dirty="0">
                <a:solidFill>
                  <a:schemeClr val="dk1"/>
                </a:solidFill>
                <a:latin typeface="Barlow"/>
                <a:ea typeface="Barlow"/>
                <a:cs typeface="Barlow"/>
                <a:sym typeface="Barlow"/>
              </a:rPr>
              <a:t> and </a:t>
            </a:r>
            <a:r>
              <a:rPr lang="en" b="1" dirty="0">
                <a:solidFill>
                  <a:schemeClr val="dk1"/>
                </a:solidFill>
                <a:latin typeface="Barlow"/>
                <a:ea typeface="Barlow"/>
                <a:cs typeface="Barlow"/>
                <a:sym typeface="Barlow"/>
              </a:rPr>
              <a:t>Microsoft  </a:t>
            </a:r>
            <a:r>
              <a:rPr lang="en" dirty="0">
                <a:solidFill>
                  <a:schemeClr val="dk1"/>
                </a:solidFill>
                <a:latin typeface="Barlow"/>
                <a:ea typeface="Barlow"/>
                <a:cs typeface="Barlow"/>
                <a:sym typeface="Barlow"/>
              </a:rPr>
              <a:t>being  the leading tech giants in the market provided some               really great productivity tools like these.</a:t>
            </a:r>
          </a:p>
          <a:p>
            <a:pPr marL="0" lvl="0" indent="0" rtl="0">
              <a:spcBef>
                <a:spcPts val="0"/>
              </a:spcBef>
              <a:spcAft>
                <a:spcPts val="0"/>
              </a:spcAft>
              <a:buClr>
                <a:schemeClr val="dk1"/>
              </a:buClr>
              <a:buSzPts val="1100"/>
              <a:buFont typeface="Arial"/>
              <a:buNone/>
            </a:pPr>
            <a:endParaRPr lang="en" dirty="0">
              <a:solidFill>
                <a:schemeClr val="dk1"/>
              </a:solidFill>
              <a:latin typeface="Barlow"/>
              <a:ea typeface="Barlow"/>
              <a:cs typeface="Barlow"/>
              <a:sym typeface="Barlow"/>
            </a:endParaRPr>
          </a:p>
        </p:txBody>
      </p:sp>
      <p:pic>
        <p:nvPicPr>
          <p:cNvPr id="5" name="Picture 4">
            <a:extLst>
              <a:ext uri="{FF2B5EF4-FFF2-40B4-BE49-F238E27FC236}">
                <a16:creationId xmlns:a16="http://schemas.microsoft.com/office/drawing/2014/main" id="{98EB782E-0D1F-4DA1-921C-76BB414A6303}"/>
              </a:ext>
            </a:extLst>
          </p:cNvPr>
          <p:cNvPicPr>
            <a:picLocks noChangeAspect="1"/>
          </p:cNvPicPr>
          <p:nvPr/>
        </p:nvPicPr>
        <p:blipFill>
          <a:blip r:embed="rId3"/>
          <a:stretch>
            <a:fillRect/>
          </a:stretch>
        </p:blipFill>
        <p:spPr>
          <a:xfrm>
            <a:off x="3488838" y="2014236"/>
            <a:ext cx="920867" cy="846454"/>
          </a:xfrm>
          <a:prstGeom prst="rect">
            <a:avLst/>
          </a:prstGeom>
        </p:spPr>
      </p:pic>
      <p:pic>
        <p:nvPicPr>
          <p:cNvPr id="7" name="Picture 6">
            <a:extLst>
              <a:ext uri="{FF2B5EF4-FFF2-40B4-BE49-F238E27FC236}">
                <a16:creationId xmlns:a16="http://schemas.microsoft.com/office/drawing/2014/main" id="{B6CED430-4FC9-43C4-8566-FA40F8E894AD}"/>
              </a:ext>
            </a:extLst>
          </p:cNvPr>
          <p:cNvPicPr>
            <a:picLocks noChangeAspect="1"/>
          </p:cNvPicPr>
          <p:nvPr/>
        </p:nvPicPr>
        <p:blipFill>
          <a:blip r:embed="rId4"/>
          <a:stretch>
            <a:fillRect/>
          </a:stretch>
        </p:blipFill>
        <p:spPr>
          <a:xfrm>
            <a:off x="7578742" y="2014236"/>
            <a:ext cx="914808" cy="837609"/>
          </a:xfrm>
          <a:prstGeom prst="rect">
            <a:avLst/>
          </a:prstGeom>
        </p:spPr>
      </p:pic>
    </p:spTree>
    <p:extLst>
      <p:ext uri="{BB962C8B-B14F-4D97-AF65-F5344CB8AC3E}">
        <p14:creationId xmlns:p14="http://schemas.microsoft.com/office/powerpoint/2010/main" val="158857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363360" y="450341"/>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t>Future scope</a:t>
            </a:r>
            <a:endParaRPr u="sng" dirty="0"/>
          </a:p>
        </p:txBody>
      </p:sp>
      <p:sp>
        <p:nvSpPr>
          <p:cNvPr id="310" name="Google Shape;310;p21"/>
          <p:cNvSpPr txBox="1">
            <a:spLocks noGrp="1"/>
          </p:cNvSpPr>
          <p:nvPr>
            <p:ph type="body" idx="3"/>
          </p:nvPr>
        </p:nvSpPr>
        <p:spPr>
          <a:xfrm>
            <a:off x="363360" y="1407774"/>
            <a:ext cx="5326379" cy="36477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0" i="0" dirty="0">
                <a:solidFill>
                  <a:srgbClr val="000000"/>
                </a:solidFill>
                <a:effectLst/>
                <a:latin typeface="Abadi" panose="020B0604020104020204" pitchFamily="34" charset="0"/>
              </a:rPr>
              <a:t>As we grow increasingly more connected through technology and social media, it is becoming more and more difficult to organize our lifestyle.</a:t>
            </a:r>
            <a:endParaRPr lang="en-US" sz="1400" dirty="0">
              <a:latin typeface="Abadi" panose="020B0604020104020204" pitchFamily="34" charset="0"/>
            </a:endParaRPr>
          </a:p>
          <a:p>
            <a:pPr marL="0" lvl="0" indent="0" algn="l" rtl="0">
              <a:spcBef>
                <a:spcPts val="600"/>
              </a:spcBef>
              <a:spcAft>
                <a:spcPts val="0"/>
              </a:spcAft>
              <a:buNone/>
            </a:pPr>
            <a:r>
              <a:rPr lang="en-US" sz="1400" dirty="0">
                <a:latin typeface="Abadi" panose="020B0604020104020204" pitchFamily="34" charset="0"/>
              </a:rPr>
              <a:t>In this fast-changing world we are always busy, we become more busier as time passes, there arises the need of a to do list.</a:t>
            </a:r>
          </a:p>
          <a:p>
            <a:pPr marL="0" lvl="0" indent="0" algn="l" rtl="0">
              <a:spcBef>
                <a:spcPts val="600"/>
              </a:spcBef>
              <a:spcAft>
                <a:spcPts val="0"/>
              </a:spcAft>
              <a:buNone/>
            </a:pPr>
            <a:r>
              <a:rPr lang="en-US" sz="1400" dirty="0">
                <a:latin typeface="Abadi" panose="020B0604020104020204" pitchFamily="34" charset="0"/>
              </a:rPr>
              <a:t>When we are often overwhelmed with tasks, writing them down makes our mind less stressed, it helps in increasing memory, prioritizing, and helps in increasing productivity.</a:t>
            </a:r>
            <a:endParaRPr lang="en-US" sz="1400" dirty="0">
              <a:solidFill>
                <a:srgbClr val="212529"/>
              </a:solidFill>
              <a:latin typeface="Abadi" panose="020B0604020104020204" pitchFamily="34" charset="0"/>
            </a:endParaRPr>
          </a:p>
          <a:p>
            <a:pPr marL="0" lvl="0" indent="0" algn="l" rtl="0">
              <a:spcBef>
                <a:spcPts val="600"/>
              </a:spcBef>
              <a:spcAft>
                <a:spcPts val="0"/>
              </a:spcAft>
              <a:buNone/>
            </a:pPr>
            <a:r>
              <a:rPr lang="en-US" sz="1400" dirty="0">
                <a:solidFill>
                  <a:srgbClr val="121212"/>
                </a:solidFill>
                <a:latin typeface="Abadi" panose="020B0604020104020204" pitchFamily="34" charset="0"/>
              </a:rPr>
              <a:t>T</a:t>
            </a:r>
            <a:r>
              <a:rPr lang="en-US" sz="1400" i="0" dirty="0">
                <a:solidFill>
                  <a:srgbClr val="121212"/>
                </a:solidFill>
                <a:effectLst/>
                <a:latin typeface="Abadi" panose="020B0604020104020204" pitchFamily="34" charset="0"/>
              </a:rPr>
              <a:t>hey dampen anxiety about the chaos of life; they give us a structure, a plan that we can stick to; and they are proof of what we have achieved that day, week or month.</a:t>
            </a:r>
          </a:p>
          <a:p>
            <a:pPr marL="0" lvl="0" indent="0" algn="l" rtl="0">
              <a:spcBef>
                <a:spcPts val="600"/>
              </a:spcBef>
              <a:spcAft>
                <a:spcPts val="0"/>
              </a:spcAft>
              <a:buNone/>
            </a:pPr>
            <a:endParaRPr lang="en-US" sz="1400" dirty="0">
              <a:solidFill>
                <a:srgbClr val="121212"/>
              </a:solidFill>
              <a:latin typeface="Abadi" panose="020B0604020104020204" pitchFamily="34" charset="0"/>
            </a:endParaRPr>
          </a:p>
          <a:p>
            <a:pPr marL="0" lvl="0" indent="0" algn="l" rtl="0">
              <a:spcBef>
                <a:spcPts val="600"/>
              </a:spcBef>
              <a:spcAft>
                <a:spcPts val="0"/>
              </a:spcAft>
              <a:buNone/>
            </a:pPr>
            <a:r>
              <a:rPr lang="en-US" sz="1400" b="1" i="1" dirty="0">
                <a:solidFill>
                  <a:srgbClr val="121212"/>
                </a:solidFill>
                <a:latin typeface="Abadi" panose="020B0604020104020204" pitchFamily="34" charset="0"/>
              </a:rPr>
              <a:t>We believe this will a great tool for people living in this fast-changing corporate world to enhance their productivity</a:t>
            </a:r>
            <a:endParaRPr sz="1400" b="1" i="1" dirty="0">
              <a:latin typeface="Abadi" panose="020B0604020104020204" pitchFamily="34"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65265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252641" y="869890"/>
            <a:ext cx="2578270" cy="31264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i="1" dirty="0"/>
              <a:t>“Let's focus on what matters the most</a:t>
            </a:r>
            <a:r>
              <a:rPr lang="en-US" sz="3600" dirty="0"/>
              <a:t>”</a:t>
            </a:r>
            <a:endParaRPr sz="3600" dirty="0"/>
          </a:p>
        </p:txBody>
      </p:sp>
      <p:sp>
        <p:nvSpPr>
          <p:cNvPr id="290" name="Google Shape;290;p19"/>
          <p:cNvSpPr/>
          <p:nvPr/>
        </p:nvSpPr>
        <p:spPr>
          <a:xfrm>
            <a:off x="3148206" y="165607"/>
            <a:ext cx="330718" cy="3073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753365" y="4762177"/>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5440F9B2-6D7D-40C2-8153-184F2C1E2CD9}"/>
              </a:ext>
            </a:extLst>
          </p:cNvPr>
          <p:cNvPicPr>
            <a:picLocks noChangeAspect="1"/>
          </p:cNvPicPr>
          <p:nvPr/>
        </p:nvPicPr>
        <p:blipFill>
          <a:blip r:embed="rId3"/>
          <a:stretch>
            <a:fillRect/>
          </a:stretch>
        </p:blipFill>
        <p:spPr>
          <a:xfrm>
            <a:off x="3313565" y="81717"/>
            <a:ext cx="5507945" cy="4774717"/>
          </a:xfrm>
          <a:prstGeom prst="rect">
            <a:avLst/>
          </a:prstGeom>
        </p:spPr>
      </p:pic>
    </p:spTree>
    <p:extLst>
      <p:ext uri="{BB962C8B-B14F-4D97-AF65-F5344CB8AC3E}">
        <p14:creationId xmlns:p14="http://schemas.microsoft.com/office/powerpoint/2010/main" val="89819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accel="40000" decel="6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80"/>
                                        </p:tgtEl>
                                        <p:attrNameLst>
                                          <p:attrName>style.visibility</p:attrName>
                                        </p:attrNameLst>
                                      </p:cBhvr>
                                      <p:to>
                                        <p:strVal val="visible"/>
                                      </p:to>
                                    </p:set>
                                    <p:anim calcmode="lin" valueType="num">
                                      <p:cBhvr additive="base">
                                        <p:cTn id="13" dur="500" fill="hold"/>
                                        <p:tgtEl>
                                          <p:spTgt spid="280"/>
                                        </p:tgtEl>
                                        <p:attrNameLst>
                                          <p:attrName>ppt_x</p:attrName>
                                        </p:attrNameLst>
                                      </p:cBhvr>
                                      <p:tavLst>
                                        <p:tav tm="0">
                                          <p:val>
                                            <p:strVal val="0-#ppt_w/2"/>
                                          </p:val>
                                        </p:tav>
                                        <p:tav tm="100000">
                                          <p:val>
                                            <p:strVal val="#ppt_x"/>
                                          </p:val>
                                        </p:tav>
                                      </p:tavLst>
                                    </p:anim>
                                    <p:anim calcmode="lin" valueType="num">
                                      <p:cBhvr additive="base">
                                        <p:cTn id="14" dur="500" fill="hold"/>
                                        <p:tgtEl>
                                          <p:spTgt spid="28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512</Words>
  <Application>Microsoft Office PowerPoint</Application>
  <PresentationFormat>On-screen Show (16:9)</PresentationFormat>
  <Paragraphs>50</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Calibri</vt:lpstr>
      <vt:lpstr>Miriam Libre</vt:lpstr>
      <vt:lpstr>Segoe UI</vt:lpstr>
      <vt:lpstr>Arial</vt:lpstr>
      <vt:lpstr>Abadi</vt:lpstr>
      <vt:lpstr>Barlow Light</vt:lpstr>
      <vt:lpstr>Graphik Web</vt:lpstr>
      <vt:lpstr>Arial</vt:lpstr>
      <vt:lpstr>Barlow</vt:lpstr>
      <vt:lpstr>Roderigo template</vt:lpstr>
      <vt:lpstr>Mini Project – 1</vt:lpstr>
      <vt:lpstr>To-do list</vt:lpstr>
      <vt:lpstr>TEAM Our Team Members </vt:lpstr>
      <vt:lpstr>Introduction</vt:lpstr>
      <vt:lpstr>Abstract</vt:lpstr>
      <vt:lpstr>Features</vt:lpstr>
      <vt:lpstr>Existing Products</vt:lpstr>
      <vt:lpstr>Future scope</vt:lpstr>
      <vt:lpstr>“Let's focus on what matters the most”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1</dc:title>
  <cp:lastModifiedBy>Modagala, Lakshminarasaiah (Lakshmi)</cp:lastModifiedBy>
  <cp:revision>21</cp:revision>
  <dcterms:modified xsi:type="dcterms:W3CDTF">2021-10-30T06:24:44Z</dcterms:modified>
</cp:coreProperties>
</file>