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</p:sldMasterIdLst>
  <p:sldIdLst>
    <p:sldId id="257" r:id="rId5"/>
    <p:sldId id="271" r:id="rId6"/>
    <p:sldId id="259" r:id="rId7"/>
    <p:sldId id="260" r:id="rId8"/>
    <p:sldId id="261" r:id="rId9"/>
    <p:sldId id="262" r:id="rId10"/>
    <p:sldId id="267" r:id="rId11"/>
    <p:sldId id="263" r:id="rId12"/>
    <p:sldId id="274" r:id="rId13"/>
    <p:sldId id="268" r:id="rId14"/>
    <p:sldId id="264" r:id="rId15"/>
    <p:sldId id="265" r:id="rId16"/>
    <p:sldId id="273" r:id="rId17"/>
    <p:sldId id="269" r:id="rId18"/>
    <p:sldId id="27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29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699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885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36353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9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9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7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9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esswh0/face_comparison" TargetMode="External"/><Relationship Id="rId2" Type="http://schemas.openxmlformats.org/officeDocument/2006/relationships/hyperlink" Target="https://www.google.com/url?sa=i&amp;url=https%3A%2F%2Fgithub.com%2Fdmitrykhramov%2FSmart-Bell&amp;psig=AOvVaw3n6ZtCb1VWBTJrwHOhvns7&amp;ust=1670996933604000&amp;source=images&amp;cd=vfe&amp;ved=0CBAQjRxqFwoTCJjyuufy9fsCFQAAAAAdAAAAABA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251" y="639098"/>
            <a:ext cx="11125822" cy="1917672"/>
          </a:xfrm>
        </p:spPr>
        <p:txBody>
          <a:bodyPr>
            <a:normAutofit/>
          </a:bodyPr>
          <a:lstStyle/>
          <a:p>
            <a:r>
              <a:rPr lang="en-US" sz="5600" dirty="0"/>
              <a:t>CLUSTERING OF HUMAN 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250634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00997-CBCC-4795-ACBC-A735276D0733}"/>
              </a:ext>
            </a:extLst>
          </p:cNvPr>
          <p:cNvSpPr txBox="1"/>
          <p:nvPr/>
        </p:nvSpPr>
        <p:spPr>
          <a:xfrm>
            <a:off x="2286000" y="3790950"/>
            <a:ext cx="6734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GROUP NO:   </a:t>
            </a:r>
            <a:r>
              <a:rPr lang="en-US" b="1" dirty="0"/>
              <a:t>A13</a:t>
            </a:r>
          </a:p>
          <a:p>
            <a:endParaRPr lang="en-US" dirty="0"/>
          </a:p>
          <a:p>
            <a:r>
              <a:rPr lang="en-US" dirty="0" err="1"/>
              <a:t>Srujan</a:t>
            </a:r>
            <a:r>
              <a:rPr lang="en-US" dirty="0"/>
              <a:t> </a:t>
            </a:r>
            <a:r>
              <a:rPr lang="en-US" dirty="0" err="1"/>
              <a:t>teja</a:t>
            </a:r>
            <a:r>
              <a:rPr lang="en-US" dirty="0"/>
              <a:t> 1602-20-737-046</a:t>
            </a:r>
          </a:p>
          <a:p>
            <a:endParaRPr lang="en-US" dirty="0"/>
          </a:p>
          <a:p>
            <a:r>
              <a:rPr lang="en-US" dirty="0" err="1"/>
              <a:t>Sruthibhavana</a:t>
            </a:r>
            <a:r>
              <a:rPr lang="en-US" dirty="0"/>
              <a:t> 1602-20-737-047</a:t>
            </a:r>
          </a:p>
          <a:p>
            <a:endParaRPr lang="en-US" dirty="0"/>
          </a:p>
          <a:p>
            <a:r>
              <a:rPr lang="en-US" dirty="0" err="1"/>
              <a:t>Umadevi</a:t>
            </a:r>
            <a:r>
              <a:rPr lang="en-US" dirty="0"/>
              <a:t> 1602-20-737-056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B3D0-9409-4424-9F2D-2611EC98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93"/>
            <a:ext cx="10058400" cy="1450757"/>
          </a:xfrm>
        </p:spPr>
        <p:txBody>
          <a:bodyPr/>
          <a:lstStyle/>
          <a:p>
            <a:r>
              <a:rPr lang="en-US" dirty="0"/>
              <a:t>                            OUTPUTS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017B3-DF4A-4E6D-AC76-14B8F893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9" y="1515420"/>
            <a:ext cx="8596081" cy="471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DD089-649A-4D8F-9224-71111B31D968}"/>
              </a:ext>
            </a:extLst>
          </p:cNvPr>
          <p:cNvSpPr txBox="1"/>
          <p:nvPr/>
        </p:nvSpPr>
        <p:spPr>
          <a:xfrm>
            <a:off x="1713390" y="621437"/>
            <a:ext cx="32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EXTRACTING OF FRAMES</a:t>
            </a:r>
          </a:p>
        </p:txBody>
      </p:sp>
    </p:spTree>
    <p:extLst>
      <p:ext uri="{BB962C8B-B14F-4D97-AF65-F5344CB8AC3E}">
        <p14:creationId xmlns:p14="http://schemas.microsoft.com/office/powerpoint/2010/main" val="58033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DB580A-B86B-4114-AAF0-C5D08FD8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1" y="443883"/>
            <a:ext cx="5181600" cy="2680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8762B5-97ED-4280-9AEF-B6B65577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72" y="501588"/>
            <a:ext cx="4568291" cy="2565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05111-5209-4918-BF55-547606105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0" y="3568822"/>
            <a:ext cx="5264457" cy="31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A6462-D2E2-0A0C-D2CE-3B6BAB067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646FE-4F06-42B1-B4A5-BF30B75CF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00" y="1140874"/>
            <a:ext cx="3893883" cy="27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A60D1-D499-4213-AB89-A25C91097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55" y="3994951"/>
            <a:ext cx="8220723" cy="2714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EF2D97-95E6-40CF-9283-E42E62E9E9A9}"/>
              </a:ext>
            </a:extLst>
          </p:cNvPr>
          <p:cNvSpPr txBox="1"/>
          <p:nvPr/>
        </p:nvSpPr>
        <p:spPr>
          <a:xfrm>
            <a:off x="1074198" y="381740"/>
            <a:ext cx="50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CROPPING FACES</a:t>
            </a:r>
          </a:p>
        </p:txBody>
      </p:sp>
    </p:spTree>
    <p:extLst>
      <p:ext uri="{BB962C8B-B14F-4D97-AF65-F5344CB8AC3E}">
        <p14:creationId xmlns:p14="http://schemas.microsoft.com/office/powerpoint/2010/main" val="195275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AF75-8450-419F-A0D3-1E666D2E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554897" y="4538503"/>
            <a:ext cx="1029810" cy="200434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5A77A-9FE1-4F64-AC8A-5F7B5A7D2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1DA64D5-8729-4A2C-B81F-0F01A98D0E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" b="1892"/>
          <a:stretch>
            <a:fillRect/>
          </a:stretch>
        </p:blipFill>
        <p:spPr>
          <a:xfrm>
            <a:off x="343161" y="1047997"/>
            <a:ext cx="3651790" cy="236568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E034EC-F2A7-4685-8842-AE9F09DF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91" y="985572"/>
            <a:ext cx="4005217" cy="2365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5FE778-8160-4001-A1BF-31C777459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98" y="4057489"/>
            <a:ext cx="3613072" cy="22737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1B3DAA-A1FE-430D-B4C5-3DC928D84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71" y="3825078"/>
            <a:ext cx="3522862" cy="2325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CE3A28-0E3E-4CF2-B26D-20698A9AF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1" y="976183"/>
            <a:ext cx="3654102" cy="2437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981A12-E973-4FED-957C-86DBDD5B37D9}"/>
              </a:ext>
            </a:extLst>
          </p:cNvPr>
          <p:cNvSpPr txBox="1"/>
          <p:nvPr/>
        </p:nvSpPr>
        <p:spPr>
          <a:xfrm>
            <a:off x="1118586" y="284085"/>
            <a:ext cx="410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CLUSTERING FACES</a:t>
            </a:r>
          </a:p>
        </p:txBody>
      </p:sp>
    </p:spTree>
    <p:extLst>
      <p:ext uri="{BB962C8B-B14F-4D97-AF65-F5344CB8AC3E}">
        <p14:creationId xmlns:p14="http://schemas.microsoft.com/office/powerpoint/2010/main" val="17168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BEB3-F693-42D0-8588-794961C0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56C7-A2B7-458B-9BFB-23C9E7AF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faces will be easier by recreating </a:t>
            </a:r>
            <a:r>
              <a:rPr lang="en-US" dirty="0" err="1"/>
              <a:t>faces.this</a:t>
            </a:r>
            <a:r>
              <a:rPr lang="en-US" dirty="0"/>
              <a:t> could be used to find people whose faces are not clear or faces that are </a:t>
            </a:r>
            <a:r>
              <a:rPr lang="en-US" dirty="0" err="1"/>
              <a:t>potrayed</a:t>
            </a:r>
            <a:r>
              <a:rPr lang="en-US" dirty="0"/>
              <a:t> in different angles( so that it could be easier to find thieves easier) .</a:t>
            </a:r>
          </a:p>
          <a:p>
            <a:r>
              <a:rPr lang="en-US" dirty="0"/>
              <a:t>It could be helpful to identify and compare faces from a huge crowd .</a:t>
            </a:r>
          </a:p>
          <a:p>
            <a:r>
              <a:rPr lang="en-US" dirty="0"/>
              <a:t>They can be segmented into blacklist and whitelist applications. Blacklist applications include the ones related to security &amp; surveillance and identification of criminals.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44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1314-3539-4C40-9C47-2725A598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B765-4F07-44C3-AA2D-51322854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https://www.google.com/url?sa=i&amp;url=https%3A%2F%2Fgithub.com%2Fdmitrykhramov%2FSmart-Bell&amp;psig=AOvVaw3n6ZtCb1VWBTJrwHOhvns7&amp;ust=1670996933604000&amp;source=images&amp;cd=vfe&amp;ved=0CBAQjRxqFwoTCJjyuufy9fsCFQAAAAAdAAAAABAE</a:t>
            </a:r>
            <a:endParaRPr lang="en-IN" dirty="0"/>
          </a:p>
          <a:p>
            <a:r>
              <a:rPr lang="en-IN" dirty="0">
                <a:hlinkClick r:id="rId3"/>
              </a:rPr>
              <a:t>https://github.com/guesswh0/face_comparison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29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F32AA-F63D-4263-A2C8-A2220FE00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81026"/>
            <a:ext cx="8915399" cy="419635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9A98-4817-49C2-AC7B-960AEECC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2988"/>
            <a:ext cx="8911687" cy="1280890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D28C-1B1F-4C1E-AE02-ABF033CC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It is difficult to identify the faces from </a:t>
            </a:r>
            <a:r>
              <a:rPr lang="en-US" sz="2800" dirty="0" err="1"/>
              <a:t>cctv</a:t>
            </a:r>
            <a:r>
              <a:rPr lang="en-US" sz="2800" dirty="0"/>
              <a:t> footage and blur images so in order to make this task easier, we are clustering faces which makes  identification of faces easy.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82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D19-6F6E-0391-51C3-8C28FEC6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IN" dirty="0"/>
              <a:t>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CBE-842E-DE3E-A10E-24A4AE7A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 of  human faces with captured expressions, movements, voice and other features in real time videos is still a challenging task.</a:t>
            </a:r>
          </a:p>
          <a:p>
            <a:r>
              <a:rPr lang="en-US" dirty="0"/>
              <a:t> Design a prototype system with advance techniques of image recognition.</a:t>
            </a:r>
          </a:p>
          <a:p>
            <a:r>
              <a:rPr lang="en-US" dirty="0"/>
              <a:t> The prototype system must render the image of identified person in the video such that the face orientation changes dynamically with the body movement. </a:t>
            </a:r>
          </a:p>
          <a:p>
            <a:r>
              <a:rPr lang="en-US" dirty="0"/>
              <a:t>Effects like face expressions, movements must be captured effectively to give feeling of real human 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4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C455-3E89-CEDE-8A47-DEB4375A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A517-91BA-1B84-B3FA-477DB1DD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moto of our project is to identify the human face by observing the different movements and expressions in the video and recreate the human face.</a:t>
            </a:r>
          </a:p>
          <a:p>
            <a:r>
              <a:rPr lang="en-US" dirty="0"/>
              <a:t> We will be using the AI/ML techniques to identify or capture the expressions and movements of a particular person from the videos .</a:t>
            </a:r>
          </a:p>
          <a:p>
            <a:r>
              <a:rPr lang="en-US" dirty="0"/>
              <a:t> The techniques used for facial recognition are feature based, appearance based and template matching.</a:t>
            </a:r>
          </a:p>
          <a:p>
            <a:r>
              <a:rPr lang="en-US" dirty="0"/>
              <a:t>Face clustering is a technique used to group together similar faces in a collection of images. It is often used for tasks such as organizing photos, identifying individuals in surveillance footage, or detecting duplicates in a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6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22E4-E8D5-7E97-FE6A-4FE262DB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3EA5-F05A-0F66-EB10-8EF3DB09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face is recognized by tracing the nodal points on face and calculating the distance between the nodal points and it may collect up to 80 different measurements.</a:t>
            </a:r>
          </a:p>
          <a:p>
            <a:r>
              <a:rPr lang="en-US" dirty="0"/>
              <a:t>We recreate the face by capturing from 4-5 different images from different angles.</a:t>
            </a:r>
          </a:p>
          <a:p>
            <a:r>
              <a:rPr lang="en-US" dirty="0"/>
              <a:t>It is very helpful to identify the criminals from CCTV footage by our project which would help to reduce the crime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6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D7C-4C00-70CF-E5C6-6790FDB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8AEB-2531-0286-C6F1-0BE7D3E3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Languages: python</a:t>
            </a:r>
          </a:p>
          <a:p>
            <a:pPr marL="0" indent="0">
              <a:buNone/>
            </a:pPr>
            <a:r>
              <a:rPr lang="en-US" dirty="0"/>
              <a:t>Frontend: html, </a:t>
            </a:r>
            <a:r>
              <a:rPr lang="en-US" dirty="0" err="1"/>
              <a:t>css</a:t>
            </a:r>
            <a:endParaRPr lang="en-IN" b="1" u="sng" dirty="0"/>
          </a:p>
          <a:p>
            <a:r>
              <a:rPr lang="en-IN" dirty="0"/>
              <a:t> Libraries: OpenCV, </a:t>
            </a:r>
            <a:r>
              <a:rPr lang="en-IN" dirty="0" err="1"/>
              <a:t>numpy</a:t>
            </a:r>
            <a:r>
              <a:rPr lang="en-IN" dirty="0"/>
              <a:t> , </a:t>
            </a:r>
            <a:r>
              <a:rPr lang="en-IN" dirty="0" err="1"/>
              <a:t>dlib</a:t>
            </a:r>
            <a:r>
              <a:rPr lang="en-IN" dirty="0"/>
              <a:t> , </a:t>
            </a:r>
            <a:r>
              <a:rPr lang="en-IN" dirty="0" err="1"/>
              <a:t>face_recognition</a:t>
            </a:r>
            <a:r>
              <a:rPr lang="en-IN" dirty="0"/>
              <a:t> </a:t>
            </a:r>
          </a:p>
          <a:p>
            <a:r>
              <a:rPr lang="en-IN" dirty="0"/>
              <a:t>IDE : VS Code.</a:t>
            </a:r>
          </a:p>
          <a:p>
            <a:r>
              <a:rPr lang="en-IN" dirty="0"/>
              <a:t>Data Set: Google Facial Expression Comparison Dataset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56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3116AF-B6B7-453D-9348-5DB5B337B47F}"/>
              </a:ext>
            </a:extLst>
          </p:cNvPr>
          <p:cNvSpPr txBox="1"/>
          <p:nvPr/>
        </p:nvSpPr>
        <p:spPr>
          <a:xfrm>
            <a:off x="2059619" y="426128"/>
            <a:ext cx="995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A0044A-6A24-486E-8B8C-FD5C12225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08" y="1802167"/>
            <a:ext cx="10183983" cy="45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D495-D289-665F-C303-63763129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8ED09-D37C-4120-B52A-C2E92C5E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User have to upload image /video.</a:t>
            </a:r>
          </a:p>
          <a:p>
            <a:pPr marL="0" indent="0">
              <a:buNone/>
            </a:pPr>
            <a:r>
              <a:rPr lang="en-US" dirty="0"/>
              <a:t>The user can select their choice among the options displayed on the webpage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solidFill>
                  <a:schemeClr val="tx1"/>
                </a:solidFill>
              </a:rPr>
              <a:t> Recognizing face from video</a:t>
            </a:r>
          </a:p>
          <a:p>
            <a:pPr marL="0" indent="0">
              <a:buNone/>
            </a:pPr>
            <a:r>
              <a:rPr lang="en-US" dirty="0"/>
              <a:t>2. Number of faces in the video/image -extract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tx1"/>
                </a:solidFill>
              </a:rPr>
              <a:t>Grouping of similar face images recognized from video( Clustering concept can be used)</a:t>
            </a:r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US" dirty="0">
                <a:solidFill>
                  <a:schemeClr val="tx1"/>
                </a:solidFill>
              </a:rPr>
              <a:t>Recreating the final facial image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83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EE46-E5FA-4C15-BF49-BD9AE76F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370C4-477B-4E3E-A9BE-4DC9BD8A7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1482571"/>
            <a:ext cx="9965815" cy="5204694"/>
          </a:xfrm>
        </p:spPr>
      </p:pic>
    </p:spTree>
    <p:extLst>
      <p:ext uri="{BB962C8B-B14F-4D97-AF65-F5344CB8AC3E}">
        <p14:creationId xmlns:p14="http://schemas.microsoft.com/office/powerpoint/2010/main" val="8377802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AAC23B9F578746A593DE2A31A88732" ma:contentTypeVersion="7" ma:contentTypeDescription="Create a new document." ma:contentTypeScope="" ma:versionID="b287f9e3be7420cb2b7de81afbdcfee4">
  <xsd:schema xmlns:xsd="http://www.w3.org/2001/XMLSchema" xmlns:xs="http://www.w3.org/2001/XMLSchema" xmlns:p="http://schemas.microsoft.com/office/2006/metadata/properties" xmlns:ns3="c2d04138-e938-4ffd-a3ef-0905456e01f2" xmlns:ns4="95a69d42-4af0-4546-a91b-bf98ef460f90" targetNamespace="http://schemas.microsoft.com/office/2006/metadata/properties" ma:root="true" ma:fieldsID="99c6439b018daacab86652c6c37fb496" ns3:_="" ns4:_="">
    <xsd:import namespace="c2d04138-e938-4ffd-a3ef-0905456e01f2"/>
    <xsd:import namespace="95a69d42-4af0-4546-a91b-bf98ef460f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04138-e938-4ffd-a3ef-0905456e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69d42-4af0-4546-a91b-bf98ef460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279EF-F0EB-40B7-AF56-555318C0A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04138-e938-4ffd-a3ef-0905456e01f2"/>
    <ds:schemaRef ds:uri="95a69d42-4af0-4546-a91b-bf98ef460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03E7A-5E57-447B-8EEE-3696BDE68B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CEFB9A-22B3-49C4-A83A-42507F546682}">
  <ds:schemaRefs>
    <ds:schemaRef ds:uri="http://schemas.openxmlformats.org/package/2006/metadata/core-properties"/>
    <ds:schemaRef ds:uri="c2d04138-e938-4ffd-a3ef-0905456e01f2"/>
    <ds:schemaRef ds:uri="http://schemas.microsoft.com/office/2006/documentManagement/types"/>
    <ds:schemaRef ds:uri="95a69d42-4af0-4546-a91b-bf98ef460f90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427</TotalTime>
  <Words>579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CLUSTERING OF HUMAN FACES</vt:lpstr>
      <vt:lpstr>MOTIVATION</vt:lpstr>
      <vt:lpstr>ABSTRACT</vt:lpstr>
      <vt:lpstr>INTRODUCTION</vt:lpstr>
      <vt:lpstr>INTRODUCTION</vt:lpstr>
      <vt:lpstr>REQUIREMENTS</vt:lpstr>
      <vt:lpstr>PowerPoint Presentation</vt:lpstr>
      <vt:lpstr>DESIGN OF SOLUTION</vt:lpstr>
      <vt:lpstr>OUTPUT</vt:lpstr>
      <vt:lpstr>                            OUTPUTS</vt:lpstr>
      <vt:lpstr>PowerPoint Presentation</vt:lpstr>
      <vt:lpstr>PowerPoint Presentation</vt:lpstr>
      <vt:lpstr> </vt:lpstr>
      <vt:lpstr>CONCLUSION &amp;FUTURE SCOPE</vt:lpstr>
      <vt:lpstr>            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20-737-056_PELLIVILLA UMADEVI</dc:creator>
  <cp:lastModifiedBy>20-737-046_RAYELLA SRUJAN TEJA</cp:lastModifiedBy>
  <cp:revision>30</cp:revision>
  <dcterms:created xsi:type="dcterms:W3CDTF">2022-12-12T10:05:20Z</dcterms:created>
  <dcterms:modified xsi:type="dcterms:W3CDTF">2022-12-30T07:41:08Z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0x01010044AAC23B9F578746A593DE2A31A88732</vt:lpwstr>
  </property>
</Properties>
</file>