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0"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70" r:id="rId14"/>
    <p:sldId id="271" r:id="rId15"/>
    <p:sldId id="273" r:id="rId16"/>
    <p:sldId id="274" r:id="rId17"/>
    <p:sldId id="275" r:id="rId18"/>
    <p:sldId id="276" r:id="rId19"/>
    <p:sldId id="277" r:id="rId20"/>
    <p:sldId id="278" r:id="rId21"/>
    <p:sldId id="279" r:id="rId22"/>
    <p:sldId id="281" r:id="rId23"/>
    <p:sldId id="280"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138" y="-3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fld id="{D06164BA-9FA4-4792-9BA1-D18DAD8124C9}" type="datetimeFigureOut">
              <a:rPr lang="en-US" smtClean="0"/>
              <a:t>11/11/2016</a:t>
            </a:fld>
            <a:endParaRPr lang="en-US"/>
          </a:p>
        </p:txBody>
      </p:sp>
      <p:sp>
        <p:nvSpPr>
          <p:cNvPr id="17" name="Footer Placeholder 16"/>
          <p:cNvSpPr>
            <a:spLocks noGrp="1"/>
          </p:cNvSpPr>
          <p:nvPr>
            <p:ph type="ftr" sz="quarter" idx="11"/>
          </p:nvPr>
        </p:nvSpPr>
        <p:spPr>
          <a:xfrm>
            <a:off x="3864864" y="6355080"/>
            <a:ext cx="4632960" cy="365760"/>
          </a:xfrm>
        </p:spPr>
        <p:txBody>
          <a:bodyPr/>
          <a:lstStyle/>
          <a:p>
            <a:endParaRPr lang="en-US"/>
          </a:p>
        </p:txBody>
      </p:sp>
      <p:sp>
        <p:nvSpPr>
          <p:cNvPr id="29" name="Slide Number Placeholder 28"/>
          <p:cNvSpPr>
            <a:spLocks noGrp="1"/>
          </p:cNvSpPr>
          <p:nvPr>
            <p:ph type="sldNum" sz="quarter" idx="12"/>
          </p:nvPr>
        </p:nvSpPr>
        <p:spPr>
          <a:xfrm>
            <a:off x="1621536" y="6355080"/>
            <a:ext cx="1625600" cy="365760"/>
          </a:xfrm>
        </p:spPr>
        <p:txBody>
          <a:bodyPr/>
          <a:lstStyle/>
          <a:p>
            <a:fld id="{51076C1F-6042-46DB-95E3-836F7E35E58A}" type="slidenum">
              <a:rPr lang="en-US" smtClean="0"/>
              <a:t>‹#›</a:t>
            </a:fld>
            <a:endParaRPr lang="en-US"/>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6164BA-9FA4-4792-9BA1-D18DAD8124C9}" type="datetimeFigureOut">
              <a:rPr lang="en-US" smtClean="0"/>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76C1F-6042-46DB-95E3-836F7E35E58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6164BA-9FA4-4792-9BA1-D18DAD8124C9}" type="datetimeFigureOut">
              <a:rPr lang="en-US" smtClean="0"/>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76C1F-6042-46DB-95E3-836F7E35E58A}" type="slidenum">
              <a:rPr lang="en-US" smtClean="0"/>
              <a:t>‹#›</a:t>
            </a:fld>
            <a:endParaRPr lang="en-US"/>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06164BA-9FA4-4792-9BA1-D18DAD8124C9}" type="datetimeFigureOut">
              <a:rPr lang="en-US" smtClean="0"/>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76C1F-6042-46DB-95E3-836F7E35E58A}" type="slidenum">
              <a:rPr lang="en-US" smtClean="0"/>
              <a:t>‹#›</a:t>
            </a:fld>
            <a:endParaRPr lang="en-US"/>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fld id="{D06164BA-9FA4-4792-9BA1-D18DAD8124C9}" type="datetimeFigureOut">
              <a:rPr lang="en-US" smtClean="0"/>
              <a:t>11/11/2016</a:t>
            </a:fld>
            <a:endParaRPr lang="en-US"/>
          </a:p>
        </p:txBody>
      </p:sp>
      <p:sp>
        <p:nvSpPr>
          <p:cNvPr id="5" name="Footer Placeholder 4"/>
          <p:cNvSpPr>
            <a:spLocks noGrp="1"/>
          </p:cNvSpPr>
          <p:nvPr>
            <p:ph type="ftr" sz="quarter" idx="11"/>
          </p:nvPr>
        </p:nvSpPr>
        <p:spPr>
          <a:xfrm>
            <a:off x="3864864" y="6355080"/>
            <a:ext cx="4632960" cy="365760"/>
          </a:xfrm>
        </p:spPr>
        <p:txBody>
          <a:bodyPr/>
          <a:lstStyle/>
          <a:p>
            <a:endParaRPr lang="en-US"/>
          </a:p>
        </p:txBody>
      </p:sp>
      <p:sp>
        <p:nvSpPr>
          <p:cNvPr id="6" name="Slide Number Placeholder 5"/>
          <p:cNvSpPr>
            <a:spLocks noGrp="1"/>
          </p:cNvSpPr>
          <p:nvPr>
            <p:ph type="sldNum" sz="quarter" idx="12"/>
          </p:nvPr>
        </p:nvSpPr>
        <p:spPr>
          <a:xfrm>
            <a:off x="1426464" y="6355080"/>
            <a:ext cx="2027936" cy="365760"/>
          </a:xfrm>
        </p:spPr>
        <p:txBody>
          <a:bodyPr/>
          <a:lstStyle/>
          <a:p>
            <a:fld id="{51076C1F-6042-46DB-95E3-836F7E35E58A}" type="slidenum">
              <a:rPr lang="en-US" smtClean="0"/>
              <a:t>‹#›</a:t>
            </a:fld>
            <a:endParaRPr lang="en-US"/>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06164BA-9FA4-4792-9BA1-D18DAD8124C9}" type="datetimeFigureOut">
              <a:rPr lang="en-US" smtClean="0"/>
              <a:t>11/11/2016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076C1F-6042-46DB-95E3-836F7E35E58A}" type="slidenum">
              <a:rPr lang="en-US" smtClean="0"/>
              <a:t>‹#›</a:t>
            </a:fld>
            <a:endParaRPr lang="en-US"/>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06164BA-9FA4-4792-9BA1-D18DAD8124C9}" type="datetimeFigureOut">
              <a:rPr lang="en-US" smtClean="0"/>
              <a:t>11/11/2016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076C1F-6042-46DB-95E3-836F7E35E58A}" type="slidenum">
              <a:rPr lang="en-US" smtClean="0"/>
              <a:t>‹#›</a:t>
            </a:fld>
            <a:endParaRPr lang="en-US"/>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06164BA-9FA4-4792-9BA1-D18DAD8124C9}" type="datetimeFigureOut">
              <a:rPr lang="en-US" smtClean="0"/>
              <a:t>11/11/2016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076C1F-6042-46DB-95E3-836F7E35E58A}" type="slidenum">
              <a:rPr lang="en-US" smtClean="0"/>
              <a:t>‹#›</a:t>
            </a:fld>
            <a:endParaRPr lang="en-US"/>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6164BA-9FA4-4792-9BA1-D18DAD8124C9}" type="datetimeFigureOut">
              <a:rPr lang="en-US" smtClean="0"/>
              <a:t>11/11/2016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076C1F-6042-46DB-95E3-836F7E35E58A}" type="slidenum">
              <a:rPr lang="en-US" smtClean="0"/>
              <a:t>‹#›</a:t>
            </a:fld>
            <a:endParaRPr lang="en-US"/>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06164BA-9FA4-4792-9BA1-D18DAD8124C9}" type="datetimeFigureOut">
              <a:rPr lang="en-US" smtClean="0"/>
              <a:t>11/11/2016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076C1F-6042-46DB-95E3-836F7E35E58A}" type="slidenum">
              <a:rPr lang="en-US" smtClean="0"/>
              <a:t>‹#›</a:t>
            </a:fld>
            <a:endParaRPr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06164BA-9FA4-4792-9BA1-D18DAD8124C9}" type="datetimeFigureOut">
              <a:rPr lang="en-US" smtClean="0"/>
              <a:t>11/11/2016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076C1F-6042-46DB-95E3-836F7E35E58A}" type="slidenum">
              <a:rPr lang="en-US" smtClean="0"/>
              <a:t>‹#›</a:t>
            </a:fld>
            <a:endParaRPr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fld id="{D06164BA-9FA4-4792-9BA1-D18DAD8124C9}" type="datetimeFigureOut">
              <a:rPr lang="en-US" smtClean="0"/>
              <a:t>11/11/2016</a:t>
            </a:fld>
            <a:endParaRPr lang="en-US"/>
          </a:p>
        </p:txBody>
      </p:sp>
      <p:sp>
        <p:nvSpPr>
          <p:cNvPr id="3" name="Footer Placeholder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51076C1F-6042-46DB-95E3-836F7E35E58A}" type="slidenum">
              <a:rPr lang="en-US" smtClean="0"/>
              <a:t>‹#›</a:t>
            </a:fld>
            <a:endParaRPr lang="en-US"/>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6600" b="1" dirty="0" smtClean="0"/>
              <a:t> </a:t>
            </a:r>
            <a:endParaRPr lang="en-US" sz="6600" b="1" dirty="0"/>
          </a:p>
        </p:txBody>
      </p:sp>
      <p:sp>
        <p:nvSpPr>
          <p:cNvPr id="5" name="Content Placeholder 4"/>
          <p:cNvSpPr>
            <a:spLocks noGrp="1"/>
          </p:cNvSpPr>
          <p:nvPr>
            <p:ph sz="quarter" idx="1"/>
          </p:nvPr>
        </p:nvSpPr>
        <p:spPr/>
        <p:txBody>
          <a:bodyPr>
            <a:normAutofit/>
          </a:bodyPr>
          <a:lstStyle/>
          <a:p>
            <a:pPr marL="0" indent="0">
              <a:buNone/>
            </a:pPr>
            <a:endParaRPr lang="en-US" dirty="0"/>
          </a:p>
          <a:p>
            <a:pPr marL="0" indent="0">
              <a:buNone/>
            </a:pPr>
            <a:endParaRPr lang="en-US" dirty="0" smtClean="0"/>
          </a:p>
          <a:p>
            <a:pPr marL="0" indent="0">
              <a:buNone/>
            </a:pPr>
            <a:endParaRPr lang="en-US" b="1" dirty="0" smtClean="0"/>
          </a:p>
          <a:p>
            <a:pPr marL="0" indent="0">
              <a:buNone/>
            </a:pPr>
            <a:r>
              <a:rPr lang="en-US" b="1" dirty="0" smtClean="0"/>
              <a:t>MHRD GRANT SCHEME</a:t>
            </a:r>
            <a:endParaRPr lang="en-US" dirty="0" smtClean="0"/>
          </a:p>
          <a:p>
            <a:pPr marL="0" indent="0">
              <a:buNone/>
            </a:pPr>
            <a:endParaRPr lang="en-US" sz="2400" dirty="0" smtClean="0"/>
          </a:p>
          <a:p>
            <a:pPr marL="0" indent="0">
              <a:buNone/>
            </a:pPr>
            <a:endParaRPr lang="en-US" sz="2400" dirty="0"/>
          </a:p>
          <a:p>
            <a:pPr marL="0" indent="0">
              <a:buNone/>
            </a:pPr>
            <a:r>
              <a:rPr lang="en-US" sz="2400" dirty="0" smtClean="0"/>
              <a:t>Project developed and designed by</a:t>
            </a:r>
            <a:r>
              <a:rPr lang="en-US" dirty="0" smtClean="0"/>
              <a:t>,</a:t>
            </a:r>
          </a:p>
          <a:p>
            <a:pPr marL="0" indent="0">
              <a:buNone/>
            </a:pPr>
            <a:r>
              <a:rPr lang="en-US" sz="1600" dirty="0" smtClean="0"/>
              <a:t>SHUBHAM </a:t>
            </a:r>
            <a:r>
              <a:rPr lang="en-US" sz="1600" dirty="0" smtClean="0"/>
              <a:t>RATH</a:t>
            </a:r>
            <a:endParaRPr lang="en-US" sz="1600" dirty="0" smtClean="0"/>
          </a:p>
          <a:p>
            <a:pPr marL="0" indent="0">
              <a:buNone/>
            </a:pPr>
            <a:r>
              <a:rPr lang="en-US" sz="1600" dirty="0" smtClean="0"/>
              <a:t>RAJASRSHI KHARE</a:t>
            </a:r>
          </a:p>
          <a:p>
            <a:pPr marL="0" indent="0">
              <a:buNone/>
            </a:pPr>
            <a:r>
              <a:rPr lang="en-US" sz="1600" dirty="0" smtClean="0"/>
              <a:t>SHRUTI SINGH</a:t>
            </a:r>
          </a:p>
          <a:p>
            <a:pPr marL="0" indent="0">
              <a:buNone/>
            </a:pPr>
            <a:r>
              <a:rPr lang="en-US" sz="1600" dirty="0" smtClean="0"/>
              <a:t>SAROJ SETHY</a:t>
            </a:r>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448" y="103031"/>
            <a:ext cx="11073417" cy="126212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5816" y="1365160"/>
            <a:ext cx="4687909" cy="4687909"/>
          </a:xfrm>
          <a:prstGeom prst="rect">
            <a:avLst/>
          </a:prstGeom>
        </p:spPr>
      </p:pic>
    </p:spTree>
    <p:extLst>
      <p:ext uri="{BB962C8B-B14F-4D97-AF65-F5344CB8AC3E}">
        <p14:creationId xmlns:p14="http://schemas.microsoft.com/office/powerpoint/2010/main" val="37183006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CSV FILES</a:t>
            </a:r>
            <a:endParaRPr lang="en-US" b="1" dirty="0"/>
          </a:p>
        </p:txBody>
      </p:sp>
      <p:sp>
        <p:nvSpPr>
          <p:cNvPr id="3" name="Content Placeholder 2"/>
          <p:cNvSpPr>
            <a:spLocks noGrp="1"/>
          </p:cNvSpPr>
          <p:nvPr>
            <p:ph sz="quarter" idx="1"/>
          </p:nvPr>
        </p:nvSpPr>
        <p:spPr/>
        <p:txBody>
          <a:bodyPr>
            <a:normAutofit/>
          </a:bodyPr>
          <a:lstStyle/>
          <a:p>
            <a:pPr marL="0" indent="0">
              <a:buNone/>
            </a:pPr>
            <a:r>
              <a:rPr lang="en-US" b="1" dirty="0" smtClean="0"/>
              <a:t>2. project.csv:</a:t>
            </a:r>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dirty="0" smtClean="0"/>
          </a:p>
          <a:p>
            <a:pPr marL="0" indent="0">
              <a:buNone/>
            </a:pPr>
            <a:endParaRPr lang="en-US" dirty="0" smtClean="0"/>
          </a:p>
          <a:p>
            <a:pPr marL="0" indent="0">
              <a:buNone/>
            </a:pPr>
            <a:r>
              <a:rPr lang="en-US" b="1" dirty="0" smtClean="0"/>
              <a:t>3. grant.csv:</a:t>
            </a:r>
            <a:endParaRPr lang="en-US" dirty="0"/>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782" y="1777123"/>
            <a:ext cx="5166912" cy="199313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87" y="4546678"/>
            <a:ext cx="5241303" cy="1751091"/>
          </a:xfrm>
          <a:prstGeom prst="rect">
            <a:avLst/>
          </a:prstGeom>
        </p:spPr>
      </p:pic>
    </p:spTree>
    <p:extLst>
      <p:ext uri="{BB962C8B-B14F-4D97-AF65-F5344CB8AC3E}">
        <p14:creationId xmlns:p14="http://schemas.microsoft.com/office/powerpoint/2010/main" val="11788501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CSV FILES</a:t>
            </a:r>
            <a:endParaRPr lang="en-US" b="1" dirty="0"/>
          </a:p>
        </p:txBody>
      </p:sp>
      <p:sp>
        <p:nvSpPr>
          <p:cNvPr id="3" name="Content Placeholder 2"/>
          <p:cNvSpPr>
            <a:spLocks noGrp="1"/>
          </p:cNvSpPr>
          <p:nvPr>
            <p:ph sz="quarter" idx="1"/>
          </p:nvPr>
        </p:nvSpPr>
        <p:spPr/>
        <p:txBody>
          <a:bodyPr/>
          <a:lstStyle/>
          <a:p>
            <a:pPr marL="0" indent="0">
              <a:buNone/>
            </a:pPr>
            <a:r>
              <a:rPr lang="en-US" b="1" dirty="0" smtClean="0"/>
              <a:t>4. college_details.csv:</a:t>
            </a:r>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smtClean="0"/>
          </a:p>
          <a:p>
            <a:pPr marL="0" indent="0">
              <a:buNone/>
            </a:pPr>
            <a:r>
              <a:rPr lang="en-US" b="1" dirty="0" smtClean="0"/>
              <a:t>5. admincredentials.csv</a:t>
            </a:r>
          </a:p>
          <a:p>
            <a:pPr marL="0" indent="0">
              <a:buNone/>
            </a:pPr>
            <a:endParaRPr lang="en-US" b="1"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826" y="1741372"/>
            <a:ext cx="6188373" cy="165502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825" y="4275854"/>
            <a:ext cx="6188373" cy="1596911"/>
          </a:xfrm>
          <a:prstGeom prst="rect">
            <a:avLst/>
          </a:prstGeom>
        </p:spPr>
      </p:pic>
    </p:spTree>
    <p:extLst>
      <p:ext uri="{BB962C8B-B14F-4D97-AF65-F5344CB8AC3E}">
        <p14:creationId xmlns:p14="http://schemas.microsoft.com/office/powerpoint/2010/main" val="600163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MAIN UI</a:t>
            </a:r>
            <a:endParaRPr lang="en-US" b="1" dirty="0"/>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809152" y="1420496"/>
            <a:ext cx="8573696" cy="4534533"/>
          </a:xfrm>
        </p:spPr>
      </p:pic>
    </p:spTree>
    <p:extLst>
      <p:ext uri="{BB962C8B-B14F-4D97-AF65-F5344CB8AC3E}">
        <p14:creationId xmlns:p14="http://schemas.microsoft.com/office/powerpoint/2010/main" val="1440611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dirty="0" smtClean="0"/>
              <a:t>MAIN UI LOGIN</a:t>
            </a:r>
            <a:endParaRPr lang="en-US" b="1" dirty="0"/>
          </a:p>
        </p:txBody>
      </p:sp>
      <p:pic>
        <p:nvPicPr>
          <p:cNvPr id="7" name="Content Placeholder 6"/>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75809" y="1472891"/>
            <a:ext cx="8640381" cy="4429743"/>
          </a:xfrm>
        </p:spPr>
      </p:pic>
    </p:spTree>
    <p:extLst>
      <p:ext uri="{BB962C8B-B14F-4D97-AF65-F5344CB8AC3E}">
        <p14:creationId xmlns:p14="http://schemas.microsoft.com/office/powerpoint/2010/main" val="35468740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dirty="0" smtClean="0"/>
              <a:t>ADMIN LOGIN</a:t>
            </a:r>
            <a:endParaRPr lang="en-US" b="1" dirty="0"/>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871073" y="1520522"/>
            <a:ext cx="8449854" cy="4334480"/>
          </a:xfrm>
        </p:spPr>
      </p:pic>
    </p:spTree>
    <p:extLst>
      <p:ext uri="{BB962C8B-B14F-4D97-AF65-F5344CB8AC3E}">
        <p14:creationId xmlns:p14="http://schemas.microsoft.com/office/powerpoint/2010/main" val="13867988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ADMIN OPERATIONS</a:t>
            </a:r>
            <a:endParaRPr lang="en-US" b="1" dirty="0"/>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80573" y="1406206"/>
            <a:ext cx="8630854" cy="4563112"/>
          </a:xfrm>
        </p:spPr>
      </p:pic>
    </p:spTree>
    <p:extLst>
      <p:ext uri="{BB962C8B-B14F-4D97-AF65-F5344CB8AC3E}">
        <p14:creationId xmlns:p14="http://schemas.microsoft.com/office/powerpoint/2010/main" val="32896610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t>LISTING COLLEGES</a:t>
            </a:r>
            <a:endParaRPr lang="en-US" b="1" dirty="0"/>
          </a:p>
        </p:txBody>
      </p:sp>
      <p:pic>
        <p:nvPicPr>
          <p:cNvPr id="8" name="Content Placeholder 7"/>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90099" y="1401443"/>
            <a:ext cx="8611802" cy="4572638"/>
          </a:xfrm>
        </p:spPr>
      </p:pic>
    </p:spTree>
    <p:extLst>
      <p:ext uri="{BB962C8B-B14F-4D97-AF65-F5344CB8AC3E}">
        <p14:creationId xmlns:p14="http://schemas.microsoft.com/office/powerpoint/2010/main" val="23327436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b="1" dirty="0" smtClean="0"/>
              <a:t>EDITING COLLEGE DETAILS</a:t>
            </a:r>
            <a:endParaRPr lang="en-US" b="1" dirty="0"/>
          </a:p>
        </p:txBody>
      </p:sp>
      <p:pic>
        <p:nvPicPr>
          <p:cNvPr id="8" name="Content Placeholder 7"/>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009104" y="1339403"/>
            <a:ext cx="8319752" cy="4822485"/>
          </a:xfrm>
        </p:spPr>
      </p:pic>
    </p:spTree>
    <p:extLst>
      <p:ext uri="{BB962C8B-B14F-4D97-AF65-F5344CB8AC3E}">
        <p14:creationId xmlns:p14="http://schemas.microsoft.com/office/powerpoint/2010/main" val="42601653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t>USER/COLLEGE LOGIN</a:t>
            </a:r>
            <a:endParaRPr lang="en-US" b="1" dirty="0"/>
          </a:p>
        </p:txBody>
      </p:sp>
      <p:pic>
        <p:nvPicPr>
          <p:cNvPr id="8" name="Content Placeholder 7"/>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90099" y="1425016"/>
            <a:ext cx="8611802" cy="4525492"/>
          </a:xfrm>
        </p:spPr>
      </p:pic>
    </p:spTree>
    <p:extLst>
      <p:ext uri="{BB962C8B-B14F-4D97-AF65-F5344CB8AC3E}">
        <p14:creationId xmlns:p14="http://schemas.microsoft.com/office/powerpoint/2010/main" val="4142681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t>USER/COLLEGE OPERATIONS</a:t>
            </a:r>
            <a:endParaRPr lang="en-US" b="1" dirty="0"/>
          </a:p>
        </p:txBody>
      </p:sp>
      <p:pic>
        <p:nvPicPr>
          <p:cNvPr id="8" name="Content Placeholder 7"/>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90099" y="1429322"/>
            <a:ext cx="8611802" cy="4516880"/>
          </a:xfrm>
        </p:spPr>
      </p:pic>
    </p:spTree>
    <p:extLst>
      <p:ext uri="{BB962C8B-B14F-4D97-AF65-F5344CB8AC3E}">
        <p14:creationId xmlns:p14="http://schemas.microsoft.com/office/powerpoint/2010/main" val="35590380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WORKING PROJECT</a:t>
            </a:r>
            <a:endParaRPr lang="en-US" b="1" dirty="0"/>
          </a:p>
        </p:txBody>
      </p:sp>
      <p:sp>
        <p:nvSpPr>
          <p:cNvPr id="3" name="Content Placeholder 2"/>
          <p:cNvSpPr>
            <a:spLocks noGrp="1"/>
          </p:cNvSpPr>
          <p:nvPr>
            <p:ph sz="quarter" idx="1"/>
          </p:nvPr>
        </p:nvSpPr>
        <p:spPr/>
        <p:txBody>
          <a:bodyPr>
            <a:normAutofit/>
          </a:bodyPr>
          <a:lstStyle/>
          <a:p>
            <a:r>
              <a:rPr lang="en-US" dirty="0"/>
              <a:t>The Ministry of Human Resource Development (MHRD) plays a significant and remedial role in balancing the socio-economic fabric of the Country through education.  It is responsible for development of school education and literacy and is engaged in bringing world class opportunities of higher education and research. Formulating the National Policy on Education, improving quality of the educational institutions and provide financial help in the form of scholarships, loan subsidy, </a:t>
            </a:r>
            <a:r>
              <a:rPr lang="en-US" dirty="0" smtClean="0"/>
              <a:t>etc. </a:t>
            </a:r>
            <a:r>
              <a:rPr lang="en-US" dirty="0"/>
              <a:t>are its major functions.</a:t>
            </a:r>
          </a:p>
        </p:txBody>
      </p:sp>
    </p:spTree>
    <p:extLst>
      <p:ext uri="{BB962C8B-B14F-4D97-AF65-F5344CB8AC3E}">
        <p14:creationId xmlns:p14="http://schemas.microsoft.com/office/powerpoint/2010/main" val="15333314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t>GRANT HIKE FOR PRESENT PROJECT</a:t>
            </a:r>
            <a:endParaRPr lang="en-US" b="1" dirty="0"/>
          </a:p>
        </p:txBody>
      </p:sp>
      <p:pic>
        <p:nvPicPr>
          <p:cNvPr id="8" name="Content Placeholder 7"/>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826359" y="1429322"/>
            <a:ext cx="8539281" cy="4516880"/>
          </a:xfrm>
        </p:spPr>
      </p:pic>
    </p:spTree>
    <p:extLst>
      <p:ext uri="{BB962C8B-B14F-4D97-AF65-F5344CB8AC3E}">
        <p14:creationId xmlns:p14="http://schemas.microsoft.com/office/powerpoint/2010/main" val="28840065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t>GRANT REQUEST FOR NEW PROJECT</a:t>
            </a:r>
            <a:endParaRPr lang="en-US" b="1" dirty="0"/>
          </a:p>
        </p:txBody>
      </p:sp>
      <p:pic>
        <p:nvPicPr>
          <p:cNvPr id="8" name="Content Placeholder 7"/>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826359" y="1470013"/>
            <a:ext cx="8539281" cy="4435497"/>
          </a:xfrm>
        </p:spPr>
      </p:pic>
    </p:spTree>
    <p:extLst>
      <p:ext uri="{BB962C8B-B14F-4D97-AF65-F5344CB8AC3E}">
        <p14:creationId xmlns:p14="http://schemas.microsoft.com/office/powerpoint/2010/main" val="4031304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t>NEW USER/COLLEGE REGISTRATION</a:t>
            </a:r>
            <a:endParaRPr lang="en-US" b="1" dirty="0"/>
          </a:p>
        </p:txBody>
      </p:sp>
      <p:pic>
        <p:nvPicPr>
          <p:cNvPr id="8" name="Content Placeholder 7"/>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867242" y="1470013"/>
            <a:ext cx="8457515" cy="4435497"/>
          </a:xfrm>
        </p:spPr>
      </p:pic>
    </p:spTree>
    <p:extLst>
      <p:ext uri="{BB962C8B-B14F-4D97-AF65-F5344CB8AC3E}">
        <p14:creationId xmlns:p14="http://schemas.microsoft.com/office/powerpoint/2010/main" val="5755693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t>PASSWORD PROTECTION</a:t>
            </a:r>
            <a:endParaRPr lang="en-US" b="1" dirty="0"/>
          </a:p>
        </p:txBody>
      </p:sp>
      <p:pic>
        <p:nvPicPr>
          <p:cNvPr id="8" name="Content Placeholder 7"/>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939464" y="1470013"/>
            <a:ext cx="8313070" cy="4435497"/>
          </a:xfrm>
        </p:spPr>
      </p:pic>
    </p:spTree>
    <p:extLst>
      <p:ext uri="{BB962C8B-B14F-4D97-AF65-F5344CB8AC3E}">
        <p14:creationId xmlns:p14="http://schemas.microsoft.com/office/powerpoint/2010/main" val="31970200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endParaRPr lang="en-US" b="1" dirty="0"/>
          </a:p>
        </p:txBody>
      </p:sp>
      <p:sp>
        <p:nvSpPr>
          <p:cNvPr id="2" name="Content Placeholder 1"/>
          <p:cNvSpPr>
            <a:spLocks noGrp="1"/>
          </p:cNvSpPr>
          <p:nvPr>
            <p:ph sz="quarter" idx="1"/>
          </p:nvPr>
        </p:nvSpPr>
        <p:spPr/>
        <p:txBody>
          <a:bodyPr>
            <a:normAutofit/>
          </a:bodyPr>
          <a:lstStyle/>
          <a:p>
            <a:pPr marL="0" indent="0" algn="ctr">
              <a:buNone/>
            </a:pPr>
            <a:endParaRPr lang="en-US" sz="4000" dirty="0" smtClean="0">
              <a:latin typeface="Aharoni" pitchFamily="2" charset="-79"/>
              <a:cs typeface="Aharoni" pitchFamily="2" charset="-79"/>
            </a:endParaRPr>
          </a:p>
          <a:p>
            <a:pPr marL="0" indent="0" algn="ctr">
              <a:buNone/>
            </a:pPr>
            <a:endParaRPr lang="en-US" sz="4000" dirty="0" smtClean="0">
              <a:latin typeface="Aharoni" pitchFamily="2" charset="-79"/>
              <a:cs typeface="Aharoni" pitchFamily="2" charset="-79"/>
            </a:endParaRPr>
          </a:p>
          <a:p>
            <a:pPr marL="0" indent="0" algn="ctr">
              <a:buNone/>
            </a:pPr>
            <a:endParaRPr lang="en-US" sz="4000" dirty="0">
              <a:latin typeface="Aharoni" pitchFamily="2" charset="-79"/>
              <a:cs typeface="Aharoni" pitchFamily="2" charset="-79"/>
            </a:endParaRPr>
          </a:p>
          <a:p>
            <a:pPr marL="0" indent="0" algn="ctr">
              <a:buNone/>
            </a:pPr>
            <a:r>
              <a:rPr lang="en-US" sz="4000" b="1" dirty="0">
                <a:latin typeface="Aharoni" pitchFamily="2" charset="-79"/>
                <a:cs typeface="Aharoni" pitchFamily="2" charset="-79"/>
              </a:rPr>
              <a:t>THANK YOU</a:t>
            </a:r>
            <a:endParaRPr lang="en-US" sz="4000" dirty="0">
              <a:latin typeface="Aharoni" pitchFamily="2" charset="-79"/>
              <a:cs typeface="Aharoni" pitchFamily="2" charset="-79"/>
            </a:endParaRPr>
          </a:p>
        </p:txBody>
      </p:sp>
    </p:spTree>
    <p:extLst>
      <p:ext uri="{BB962C8B-B14F-4D97-AF65-F5344CB8AC3E}">
        <p14:creationId xmlns:p14="http://schemas.microsoft.com/office/powerpoint/2010/main" val="181682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PURPOSE AND MOTIVATION </a:t>
            </a:r>
            <a:r>
              <a:rPr lang="en-US" b="1" dirty="0" smtClean="0"/>
              <a:t>FOR THE                      </a:t>
            </a:r>
            <a:r>
              <a:rPr lang="en-US" b="1" dirty="0" smtClean="0"/>
              <a:t/>
            </a:r>
            <a:br>
              <a:rPr lang="en-US" b="1" dirty="0" smtClean="0"/>
            </a:br>
            <a:r>
              <a:rPr lang="en-US" b="1" dirty="0" smtClean="0"/>
              <a:t>PROJECT</a:t>
            </a:r>
            <a:endParaRPr lang="en-US" b="1" dirty="0"/>
          </a:p>
        </p:txBody>
      </p:sp>
      <p:sp>
        <p:nvSpPr>
          <p:cNvPr id="3" name="Content Placeholder 2"/>
          <p:cNvSpPr>
            <a:spLocks noGrp="1"/>
          </p:cNvSpPr>
          <p:nvPr>
            <p:ph sz="quarter" idx="1"/>
          </p:nvPr>
        </p:nvSpPr>
        <p:spPr/>
        <p:txBody>
          <a:bodyPr>
            <a:normAutofit/>
          </a:bodyPr>
          <a:lstStyle/>
          <a:p>
            <a:r>
              <a:rPr lang="en-US" dirty="0"/>
              <a:t>Our project focuses on the research grants given to various institutions by MHRD. MHRD promotes education for all. It provides funds to various institutions for research so that our country progresses in the field of education. This project provides an interface to the Universities to apply for grants. Through this project, we aim to educate the less </a:t>
            </a:r>
            <a:r>
              <a:rPr lang="en-US" dirty="0" smtClean="0"/>
              <a:t>privileged </a:t>
            </a:r>
            <a:r>
              <a:rPr lang="en-US" dirty="0"/>
              <a:t>by funds and ensuring a bright future for our country</a:t>
            </a:r>
            <a:r>
              <a:rPr lang="en-US" dirty="0" smtClean="0"/>
              <a:t>.</a:t>
            </a:r>
            <a:endParaRPr lang="en-US" dirty="0"/>
          </a:p>
        </p:txBody>
      </p:sp>
    </p:spTree>
    <p:extLst>
      <p:ext uri="{BB962C8B-B14F-4D97-AF65-F5344CB8AC3E}">
        <p14:creationId xmlns:p14="http://schemas.microsoft.com/office/powerpoint/2010/main" val="23630676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CLASSES, FUNCTIONS, TEMPLATES USED</a:t>
            </a:r>
            <a:endParaRPr lang="en-US" b="1" dirty="0"/>
          </a:p>
        </p:txBody>
      </p:sp>
      <p:sp>
        <p:nvSpPr>
          <p:cNvPr id="3" name="Content Placeholder 2"/>
          <p:cNvSpPr>
            <a:spLocks noGrp="1"/>
          </p:cNvSpPr>
          <p:nvPr>
            <p:ph sz="quarter" idx="1"/>
          </p:nvPr>
        </p:nvSpPr>
        <p:spPr/>
        <p:txBody>
          <a:bodyPr>
            <a:normAutofit/>
          </a:bodyPr>
          <a:lstStyle/>
          <a:p>
            <a:pPr marL="0" indent="0">
              <a:buNone/>
            </a:pPr>
            <a:r>
              <a:rPr lang="en-US" b="1" dirty="0" smtClean="0"/>
              <a:t>Class registration:</a:t>
            </a:r>
            <a:r>
              <a:rPr lang="en-US" b="0" dirty="0" smtClean="0"/>
              <a:t>			//To register a new college</a:t>
            </a:r>
          </a:p>
          <a:p>
            <a:pPr marL="0" indent="0">
              <a:buNone/>
            </a:pPr>
            <a:endParaRPr lang="en-US" b="0" dirty="0" smtClean="0"/>
          </a:p>
          <a:p>
            <a:pPr marL="342900" indent="-342900">
              <a:buFont typeface="Arial" pitchFamily="34" charset="0"/>
              <a:buChar char="•"/>
            </a:pPr>
            <a:r>
              <a:rPr lang="en-US" b="0" dirty="0" err="1"/>
              <a:t>registeration</a:t>
            </a:r>
            <a:r>
              <a:rPr lang="en-US" b="0" dirty="0" smtClean="0"/>
              <a:t>()				//Constructor to input details</a:t>
            </a:r>
          </a:p>
          <a:p>
            <a:pPr marL="342900" indent="-342900">
              <a:buFont typeface="Arial" pitchFamily="34" charset="0"/>
              <a:buChar char="•"/>
            </a:pPr>
            <a:r>
              <a:rPr lang="en-US" b="0" dirty="0"/>
              <a:t>void </a:t>
            </a:r>
            <a:r>
              <a:rPr lang="en-US" b="0" dirty="0" err="1" smtClean="0"/>
              <a:t>csvinput</a:t>
            </a:r>
            <a:r>
              <a:rPr lang="en-US" b="0" dirty="0" smtClean="0"/>
              <a:t>(</a:t>
            </a:r>
            <a:r>
              <a:rPr lang="en-US" b="0" dirty="0" err="1" smtClean="0"/>
              <a:t>registeration</a:t>
            </a:r>
            <a:r>
              <a:rPr lang="en-US" b="0" dirty="0" smtClean="0"/>
              <a:t> </a:t>
            </a:r>
            <a:r>
              <a:rPr lang="en-US" b="0" dirty="0"/>
              <a:t>r</a:t>
            </a:r>
            <a:r>
              <a:rPr lang="en-US" b="0" dirty="0" smtClean="0"/>
              <a:t>)		//To write to </a:t>
            </a:r>
            <a:r>
              <a:rPr lang="en-US" b="0" dirty="0" err="1" smtClean="0"/>
              <a:t>csv</a:t>
            </a:r>
            <a:r>
              <a:rPr lang="en-US" b="0" dirty="0" smtClean="0"/>
              <a:t> file</a:t>
            </a:r>
          </a:p>
          <a:p>
            <a:endParaRPr lang="en-US" dirty="0"/>
          </a:p>
        </p:txBody>
      </p:sp>
    </p:spTree>
    <p:extLst>
      <p:ext uri="{BB962C8B-B14F-4D97-AF65-F5344CB8AC3E}">
        <p14:creationId xmlns:p14="http://schemas.microsoft.com/office/powerpoint/2010/main" val="8760718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CLASSES</a:t>
            </a:r>
            <a:r>
              <a:rPr lang="en-US" b="1" dirty="0"/>
              <a:t>, FUNCTIONS, TEMPLATES USED</a:t>
            </a:r>
          </a:p>
        </p:txBody>
      </p:sp>
      <p:sp>
        <p:nvSpPr>
          <p:cNvPr id="3" name="Content Placeholder 2"/>
          <p:cNvSpPr>
            <a:spLocks noGrp="1"/>
          </p:cNvSpPr>
          <p:nvPr>
            <p:ph sz="quarter" idx="1"/>
          </p:nvPr>
        </p:nvSpPr>
        <p:spPr/>
        <p:txBody>
          <a:bodyPr>
            <a:normAutofit/>
          </a:bodyPr>
          <a:lstStyle/>
          <a:p>
            <a:pPr marL="0" indent="0">
              <a:buNone/>
            </a:pPr>
            <a:r>
              <a:rPr lang="en-US" b="1" dirty="0"/>
              <a:t>Class </a:t>
            </a:r>
            <a:r>
              <a:rPr lang="en-US" b="1" dirty="0" err="1" smtClean="0"/>
              <a:t>College_Details</a:t>
            </a:r>
            <a:r>
              <a:rPr lang="en-US" b="1" dirty="0" smtClean="0"/>
              <a:t>:</a:t>
            </a:r>
            <a:r>
              <a:rPr lang="en-US" dirty="0" smtClean="0"/>
              <a:t>			    //To edit details of existing college</a:t>
            </a:r>
          </a:p>
          <a:p>
            <a:pPr marL="0" indent="0">
              <a:buNone/>
            </a:pPr>
            <a:endParaRPr lang="en-US" dirty="0" smtClean="0"/>
          </a:p>
          <a:p>
            <a:r>
              <a:rPr lang="en-US" dirty="0" err="1"/>
              <a:t>College_Details</a:t>
            </a:r>
            <a:r>
              <a:rPr lang="en-US" dirty="0"/>
              <a:t>(</a:t>
            </a:r>
            <a:r>
              <a:rPr lang="en-US" dirty="0" err="1"/>
              <a:t>std</a:t>
            </a:r>
            <a:r>
              <a:rPr lang="en-US" dirty="0"/>
              <a:t>::string </a:t>
            </a:r>
            <a:r>
              <a:rPr lang="en-US" dirty="0" err="1"/>
              <a:t>collegename</a:t>
            </a:r>
            <a:r>
              <a:rPr lang="en-US" dirty="0" smtClean="0"/>
              <a:t>)  //To enter details of college</a:t>
            </a:r>
          </a:p>
          <a:p>
            <a:r>
              <a:rPr lang="en-US" dirty="0"/>
              <a:t>void </a:t>
            </a:r>
            <a:r>
              <a:rPr lang="en-US" dirty="0" err="1"/>
              <a:t>csveditinput</a:t>
            </a:r>
            <a:r>
              <a:rPr lang="en-US" dirty="0"/>
              <a:t>(</a:t>
            </a:r>
            <a:r>
              <a:rPr lang="en-US" dirty="0" err="1"/>
              <a:t>College_Details</a:t>
            </a:r>
            <a:r>
              <a:rPr lang="en-US" dirty="0"/>
              <a:t> </a:t>
            </a:r>
            <a:r>
              <a:rPr lang="en-US" dirty="0" err="1"/>
              <a:t>ob</a:t>
            </a:r>
            <a:r>
              <a:rPr lang="en-US" dirty="0" smtClean="0"/>
              <a:t>)      //To write details to </a:t>
            </a:r>
            <a:r>
              <a:rPr lang="en-US" dirty="0" err="1" smtClean="0"/>
              <a:t>csv</a:t>
            </a:r>
            <a:r>
              <a:rPr lang="en-US" dirty="0" smtClean="0"/>
              <a:t> file</a:t>
            </a:r>
          </a:p>
          <a:p>
            <a:r>
              <a:rPr lang="en-US" dirty="0"/>
              <a:t>void </a:t>
            </a:r>
            <a:r>
              <a:rPr lang="en-US" dirty="0" err="1"/>
              <a:t>csvedit</a:t>
            </a:r>
            <a:r>
              <a:rPr lang="en-US" dirty="0"/>
              <a:t>(</a:t>
            </a:r>
            <a:r>
              <a:rPr lang="en-US" dirty="0" err="1"/>
              <a:t>std</a:t>
            </a:r>
            <a:r>
              <a:rPr lang="en-US" dirty="0"/>
              <a:t>::string </a:t>
            </a:r>
            <a:r>
              <a:rPr lang="en-US" dirty="0" err="1"/>
              <a:t>collegename</a:t>
            </a:r>
            <a:r>
              <a:rPr lang="en-US" dirty="0" smtClean="0"/>
              <a:t>)	    //To clear screen and call the    						</a:t>
            </a:r>
            <a:r>
              <a:rPr lang="en-US" dirty="0"/>
              <a:t> </a:t>
            </a:r>
            <a:r>
              <a:rPr lang="en-US" dirty="0" smtClean="0"/>
              <a:t>      above functions</a:t>
            </a:r>
            <a:endParaRPr lang="en-US" dirty="0"/>
          </a:p>
        </p:txBody>
      </p:sp>
    </p:spTree>
    <p:extLst>
      <p:ext uri="{BB962C8B-B14F-4D97-AF65-F5344CB8AC3E}">
        <p14:creationId xmlns:p14="http://schemas.microsoft.com/office/powerpoint/2010/main" val="18838534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CLASSES</a:t>
            </a:r>
            <a:r>
              <a:rPr lang="en-US" b="1" dirty="0"/>
              <a:t>, FUNCTIONS, TEMPLATES USED</a:t>
            </a:r>
          </a:p>
        </p:txBody>
      </p:sp>
      <p:sp>
        <p:nvSpPr>
          <p:cNvPr id="3" name="Content Placeholder 2"/>
          <p:cNvSpPr>
            <a:spLocks noGrp="1"/>
          </p:cNvSpPr>
          <p:nvPr>
            <p:ph sz="quarter" idx="1"/>
          </p:nvPr>
        </p:nvSpPr>
        <p:spPr/>
        <p:txBody>
          <a:bodyPr>
            <a:normAutofit/>
          </a:bodyPr>
          <a:lstStyle/>
          <a:p>
            <a:pPr marL="0" indent="0">
              <a:buNone/>
            </a:pPr>
            <a:r>
              <a:rPr lang="en-US" b="1" dirty="0" smtClean="0"/>
              <a:t>Class grant:	</a:t>
            </a:r>
            <a:r>
              <a:rPr lang="en-US" dirty="0" smtClean="0"/>
              <a:t>				//For grant related operations</a:t>
            </a:r>
          </a:p>
          <a:p>
            <a:r>
              <a:rPr lang="en-US" dirty="0"/>
              <a:t>void </a:t>
            </a:r>
            <a:r>
              <a:rPr lang="en-US" dirty="0" err="1"/>
              <a:t>get_grant</a:t>
            </a:r>
            <a:r>
              <a:rPr lang="en-US" dirty="0" smtClean="0"/>
              <a:t>()				//To input new grant value</a:t>
            </a:r>
          </a:p>
          <a:p>
            <a:r>
              <a:rPr lang="en-US" dirty="0"/>
              <a:t>void </a:t>
            </a:r>
            <a:r>
              <a:rPr lang="en-US" dirty="0" err="1"/>
              <a:t>rate_calc</a:t>
            </a:r>
            <a:r>
              <a:rPr lang="en-US" dirty="0"/>
              <a:t>(</a:t>
            </a:r>
            <a:r>
              <a:rPr lang="en-US" dirty="0" err="1"/>
              <a:t>std</a:t>
            </a:r>
            <a:r>
              <a:rPr lang="en-US" dirty="0"/>
              <a:t>::string</a:t>
            </a:r>
            <a:r>
              <a:rPr lang="en-US" dirty="0" smtClean="0"/>
              <a:t>);		//To calculate rate for grant</a:t>
            </a:r>
            <a:endParaRPr lang="en-US" dirty="0"/>
          </a:p>
          <a:p>
            <a:r>
              <a:rPr lang="en-US" dirty="0" smtClean="0"/>
              <a:t>void </a:t>
            </a:r>
            <a:r>
              <a:rPr lang="en-US" dirty="0" err="1"/>
              <a:t>grant_increase</a:t>
            </a:r>
            <a:r>
              <a:rPr lang="en-US" dirty="0"/>
              <a:t>(</a:t>
            </a:r>
            <a:r>
              <a:rPr lang="en-US" dirty="0" err="1"/>
              <a:t>std</a:t>
            </a:r>
            <a:r>
              <a:rPr lang="en-US" dirty="0"/>
              <a:t>::string</a:t>
            </a:r>
            <a:r>
              <a:rPr lang="en-US" dirty="0" smtClean="0"/>
              <a:t>);		//To increase grant on existing projects</a:t>
            </a:r>
            <a:endParaRPr lang="en-US" dirty="0"/>
          </a:p>
          <a:p>
            <a:r>
              <a:rPr lang="en-US" dirty="0" smtClean="0"/>
              <a:t>void </a:t>
            </a:r>
            <a:r>
              <a:rPr lang="en-US" dirty="0"/>
              <a:t>found(grant</a:t>
            </a:r>
            <a:r>
              <a:rPr lang="en-US" dirty="0" smtClean="0"/>
              <a:t>);				//To calculate respective grants</a:t>
            </a:r>
            <a:endParaRPr lang="en-US" dirty="0"/>
          </a:p>
          <a:p>
            <a:r>
              <a:rPr lang="en-US" dirty="0" smtClean="0"/>
              <a:t>void </a:t>
            </a:r>
            <a:r>
              <a:rPr lang="en-US" dirty="0" err="1"/>
              <a:t>new_grantfunc</a:t>
            </a:r>
            <a:r>
              <a:rPr lang="en-US" dirty="0"/>
              <a:t>(</a:t>
            </a:r>
            <a:r>
              <a:rPr lang="en-US" dirty="0" err="1"/>
              <a:t>std</a:t>
            </a:r>
            <a:r>
              <a:rPr lang="en-US" dirty="0"/>
              <a:t>::string</a:t>
            </a:r>
            <a:r>
              <a:rPr lang="en-US" dirty="0" smtClean="0"/>
              <a:t>);		//To input &amp; check for new project 						   grant</a:t>
            </a:r>
          </a:p>
          <a:p>
            <a:pPr marL="0" indent="0">
              <a:buNone/>
            </a:pPr>
            <a:r>
              <a:rPr lang="en-US" b="1" dirty="0" smtClean="0"/>
              <a:t>Others:</a:t>
            </a:r>
          </a:p>
          <a:p>
            <a:r>
              <a:rPr lang="en-US" dirty="0"/>
              <a:t>void </a:t>
            </a:r>
            <a:r>
              <a:rPr lang="en-US" dirty="0" err="1"/>
              <a:t>grant_edit</a:t>
            </a:r>
            <a:r>
              <a:rPr lang="en-US" dirty="0"/>
              <a:t>(double g, </a:t>
            </a:r>
            <a:r>
              <a:rPr lang="en-US" dirty="0" err="1"/>
              <a:t>std</a:t>
            </a:r>
            <a:r>
              <a:rPr lang="en-US" dirty="0"/>
              <a:t>::string c, </a:t>
            </a:r>
            <a:r>
              <a:rPr lang="en-US" dirty="0" err="1"/>
              <a:t>int</a:t>
            </a:r>
            <a:r>
              <a:rPr lang="en-US" dirty="0"/>
              <a:t> f</a:t>
            </a:r>
            <a:r>
              <a:rPr lang="en-US" dirty="0" smtClean="0"/>
              <a:t>) 	//To write grant to </a:t>
            </a:r>
            <a:r>
              <a:rPr lang="en-US" dirty="0" err="1" smtClean="0"/>
              <a:t>csv</a:t>
            </a:r>
            <a:r>
              <a:rPr lang="en-US" dirty="0" smtClean="0"/>
              <a:t> file</a:t>
            </a:r>
          </a:p>
          <a:p>
            <a:r>
              <a:rPr lang="en-US" dirty="0" smtClean="0"/>
              <a:t>Template T						// To convert double to string</a:t>
            </a:r>
            <a:endParaRPr lang="en-US" dirty="0"/>
          </a:p>
        </p:txBody>
      </p:sp>
    </p:spTree>
    <p:extLst>
      <p:ext uri="{BB962C8B-B14F-4D97-AF65-F5344CB8AC3E}">
        <p14:creationId xmlns:p14="http://schemas.microsoft.com/office/powerpoint/2010/main" val="25469360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CLASSES</a:t>
            </a:r>
            <a:r>
              <a:rPr lang="en-US" b="1" dirty="0"/>
              <a:t>, FUNCTIONS, TEMPLATES USED</a:t>
            </a:r>
          </a:p>
        </p:txBody>
      </p:sp>
      <p:sp>
        <p:nvSpPr>
          <p:cNvPr id="3" name="Content Placeholder 2"/>
          <p:cNvSpPr>
            <a:spLocks noGrp="1"/>
          </p:cNvSpPr>
          <p:nvPr>
            <p:ph sz="quarter" idx="1"/>
          </p:nvPr>
        </p:nvSpPr>
        <p:spPr/>
        <p:txBody>
          <a:bodyPr>
            <a:normAutofit/>
          </a:bodyPr>
          <a:lstStyle/>
          <a:p>
            <a:pPr marL="0" indent="0">
              <a:buNone/>
            </a:pPr>
            <a:r>
              <a:rPr lang="en-US" b="1" dirty="0"/>
              <a:t>Class </a:t>
            </a:r>
            <a:r>
              <a:rPr lang="en-US" b="1" dirty="0" smtClean="0"/>
              <a:t>credentials:</a:t>
            </a:r>
            <a:r>
              <a:rPr lang="en-US" dirty="0" smtClean="0"/>
              <a:t>						//For login operations</a:t>
            </a:r>
          </a:p>
          <a:p>
            <a:r>
              <a:rPr lang="en-US" dirty="0"/>
              <a:t>void </a:t>
            </a:r>
            <a:r>
              <a:rPr lang="en-US" dirty="0" err="1"/>
              <a:t>getusername</a:t>
            </a:r>
            <a:r>
              <a:rPr lang="en-US" dirty="0" smtClean="0"/>
              <a:t>()					//To input user name</a:t>
            </a:r>
          </a:p>
          <a:p>
            <a:r>
              <a:rPr lang="en-US" dirty="0"/>
              <a:t>void </a:t>
            </a:r>
            <a:r>
              <a:rPr lang="en-US" dirty="0" err="1"/>
              <a:t>getpassword</a:t>
            </a:r>
            <a:r>
              <a:rPr lang="en-US" dirty="0" smtClean="0"/>
              <a:t>()					//To input password</a:t>
            </a:r>
          </a:p>
          <a:p>
            <a:r>
              <a:rPr lang="en-US" dirty="0"/>
              <a:t>friend </a:t>
            </a:r>
            <a:r>
              <a:rPr lang="en-US" dirty="0" err="1"/>
              <a:t>int</a:t>
            </a:r>
            <a:r>
              <a:rPr lang="en-US" dirty="0"/>
              <a:t> </a:t>
            </a:r>
            <a:r>
              <a:rPr lang="en-US" dirty="0" err="1" smtClean="0"/>
              <a:t>usercredential</a:t>
            </a:r>
            <a:r>
              <a:rPr lang="en-US" dirty="0" smtClean="0"/>
              <a:t>(credentials/registration)	//Overloaded function 					</a:t>
            </a:r>
            <a:r>
              <a:rPr lang="en-US" dirty="0"/>
              <a:t>	</a:t>
            </a:r>
            <a:r>
              <a:rPr lang="en-US" dirty="0" smtClean="0"/>
              <a:t>		to check for correct user 								&amp; password</a:t>
            </a:r>
            <a:endParaRPr lang="en-US" dirty="0"/>
          </a:p>
          <a:p>
            <a:r>
              <a:rPr lang="en-US" dirty="0" smtClean="0"/>
              <a:t>friend </a:t>
            </a:r>
            <a:r>
              <a:rPr lang="en-US" dirty="0" err="1"/>
              <a:t>int</a:t>
            </a:r>
            <a:r>
              <a:rPr lang="en-US" dirty="0"/>
              <a:t> </a:t>
            </a:r>
            <a:r>
              <a:rPr lang="en-US" dirty="0" err="1"/>
              <a:t>adminkey</a:t>
            </a:r>
            <a:r>
              <a:rPr lang="en-US" dirty="0"/>
              <a:t>(credentials</a:t>
            </a:r>
            <a:r>
              <a:rPr lang="en-US" dirty="0" smtClean="0"/>
              <a:t>)	</a:t>
            </a:r>
            <a:r>
              <a:rPr lang="en-US" dirty="0"/>
              <a:t>	</a:t>
            </a:r>
            <a:r>
              <a:rPr lang="en-US" dirty="0" smtClean="0"/>
              <a:t>//To check for correct admin</a:t>
            </a:r>
          </a:p>
          <a:p>
            <a:endParaRPr lang="en-US" dirty="0"/>
          </a:p>
        </p:txBody>
      </p:sp>
    </p:spTree>
    <p:extLst>
      <p:ext uri="{BB962C8B-B14F-4D97-AF65-F5344CB8AC3E}">
        <p14:creationId xmlns:p14="http://schemas.microsoft.com/office/powerpoint/2010/main" val="2795208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CLASSES, FUNCTIONS, TEMPLATES USED</a:t>
            </a:r>
          </a:p>
        </p:txBody>
      </p:sp>
      <p:sp>
        <p:nvSpPr>
          <p:cNvPr id="3" name="Content Placeholder 2"/>
          <p:cNvSpPr>
            <a:spLocks noGrp="1"/>
          </p:cNvSpPr>
          <p:nvPr>
            <p:ph sz="quarter" idx="1"/>
          </p:nvPr>
        </p:nvSpPr>
        <p:spPr/>
        <p:txBody>
          <a:bodyPr>
            <a:normAutofit/>
          </a:bodyPr>
          <a:lstStyle/>
          <a:p>
            <a:pPr marL="0" indent="0">
              <a:buNone/>
            </a:pPr>
            <a:r>
              <a:rPr lang="en-US" b="1" dirty="0" smtClean="0"/>
              <a:t>Others:</a:t>
            </a:r>
          </a:p>
          <a:p>
            <a:r>
              <a:rPr lang="en-US" dirty="0"/>
              <a:t>m</a:t>
            </a:r>
            <a:r>
              <a:rPr lang="en-US" dirty="0" smtClean="0"/>
              <a:t>ain()</a:t>
            </a:r>
          </a:p>
          <a:p>
            <a:r>
              <a:rPr lang="en-US" dirty="0" err="1"/>
              <a:t>int</a:t>
            </a:r>
            <a:r>
              <a:rPr lang="en-US" dirty="0"/>
              <a:t> </a:t>
            </a:r>
            <a:r>
              <a:rPr lang="en-US" dirty="0" err="1"/>
              <a:t>loginoption</a:t>
            </a:r>
            <a:r>
              <a:rPr lang="en-US" dirty="0" smtClean="0"/>
              <a:t>()					//Main Login screen</a:t>
            </a:r>
          </a:p>
          <a:p>
            <a:r>
              <a:rPr lang="en-US" dirty="0"/>
              <a:t>void </a:t>
            </a:r>
            <a:r>
              <a:rPr lang="en-US" dirty="0" err="1"/>
              <a:t>useroperationui</a:t>
            </a:r>
            <a:r>
              <a:rPr lang="en-US" dirty="0"/>
              <a:t>(</a:t>
            </a:r>
            <a:r>
              <a:rPr lang="en-US" dirty="0" err="1"/>
              <a:t>std</a:t>
            </a:r>
            <a:r>
              <a:rPr lang="en-US" dirty="0"/>
              <a:t>::string </a:t>
            </a:r>
            <a:r>
              <a:rPr lang="en-US" dirty="0" err="1"/>
              <a:t>collegename</a:t>
            </a:r>
            <a:r>
              <a:rPr lang="en-US" dirty="0" smtClean="0"/>
              <a:t>) 	//User operations menu</a:t>
            </a:r>
          </a:p>
          <a:p>
            <a:r>
              <a:rPr lang="en-US" dirty="0"/>
              <a:t>void </a:t>
            </a:r>
            <a:r>
              <a:rPr lang="en-US" dirty="0" err="1"/>
              <a:t>userui</a:t>
            </a:r>
            <a:r>
              <a:rPr lang="en-US" dirty="0" smtClean="0"/>
              <a:t>()					//User login screen</a:t>
            </a:r>
          </a:p>
          <a:p>
            <a:r>
              <a:rPr lang="en-US" dirty="0"/>
              <a:t>void </a:t>
            </a:r>
            <a:r>
              <a:rPr lang="en-US" dirty="0" err="1"/>
              <a:t>adminui</a:t>
            </a:r>
            <a:r>
              <a:rPr lang="en-US" dirty="0" smtClean="0"/>
              <a:t>()					//Admin login screen</a:t>
            </a:r>
          </a:p>
          <a:p>
            <a:r>
              <a:rPr lang="en-US" dirty="0"/>
              <a:t>void </a:t>
            </a:r>
            <a:r>
              <a:rPr lang="en-US" dirty="0" err="1"/>
              <a:t>adminoperation</a:t>
            </a:r>
            <a:r>
              <a:rPr lang="en-US" dirty="0"/>
              <a:t>()</a:t>
            </a:r>
            <a:r>
              <a:rPr lang="en-US" dirty="0" smtClean="0"/>
              <a:t>			</a:t>
            </a:r>
            <a:r>
              <a:rPr lang="en-US" dirty="0"/>
              <a:t>	</a:t>
            </a:r>
            <a:r>
              <a:rPr lang="en-US" dirty="0" smtClean="0"/>
              <a:t>//Admin Operations menu</a:t>
            </a:r>
          </a:p>
          <a:p>
            <a:r>
              <a:rPr lang="en-US" dirty="0"/>
              <a:t>void </a:t>
            </a:r>
            <a:r>
              <a:rPr lang="en-US" dirty="0" err="1"/>
              <a:t>edit_password</a:t>
            </a:r>
            <a:r>
              <a:rPr lang="en-US" dirty="0" smtClean="0"/>
              <a:t>()				//Admin password editor</a:t>
            </a:r>
          </a:p>
          <a:p>
            <a:r>
              <a:rPr lang="en-US" dirty="0"/>
              <a:t>void list</a:t>
            </a:r>
            <a:r>
              <a:rPr lang="en-US" dirty="0" smtClean="0"/>
              <a:t>()						//Lists the colleges in database</a:t>
            </a:r>
          </a:p>
          <a:p>
            <a:endParaRPr lang="en-US" dirty="0"/>
          </a:p>
        </p:txBody>
      </p:sp>
    </p:spTree>
    <p:extLst>
      <p:ext uri="{BB962C8B-B14F-4D97-AF65-F5344CB8AC3E}">
        <p14:creationId xmlns:p14="http://schemas.microsoft.com/office/powerpoint/2010/main" val="9641382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CSV FILES</a:t>
            </a:r>
            <a:endParaRPr lang="en-US" b="1" dirty="0"/>
          </a:p>
        </p:txBody>
      </p:sp>
      <p:sp>
        <p:nvSpPr>
          <p:cNvPr id="3" name="Content Placeholder 2"/>
          <p:cNvSpPr>
            <a:spLocks noGrp="1"/>
          </p:cNvSpPr>
          <p:nvPr>
            <p:ph sz="quarter" idx="1"/>
          </p:nvPr>
        </p:nvSpPr>
        <p:spPr/>
        <p:txBody>
          <a:bodyPr/>
          <a:lstStyle/>
          <a:p>
            <a:r>
              <a:rPr lang="en-US" dirty="0" smtClean="0"/>
              <a:t>Five </a:t>
            </a:r>
            <a:r>
              <a:rPr lang="en-US" dirty="0" err="1" smtClean="0"/>
              <a:t>csv</a:t>
            </a:r>
            <a:r>
              <a:rPr lang="en-US" dirty="0" smtClean="0"/>
              <a:t> files are used. </a:t>
            </a:r>
          </a:p>
          <a:p>
            <a:pPr marL="457200" indent="-457200">
              <a:buAutoNum type="arabicPeriod"/>
            </a:pPr>
            <a:r>
              <a:rPr lang="en-US" sz="2400" b="1" dirty="0" smtClean="0"/>
              <a:t>usercredential.csv</a:t>
            </a:r>
          </a:p>
          <a:p>
            <a:pPr marL="0" indent="0">
              <a:buNone/>
            </a:pPr>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398" y="2437712"/>
            <a:ext cx="6099651" cy="2340350"/>
          </a:xfrm>
          <a:prstGeom prst="rect">
            <a:avLst/>
          </a:prstGeom>
        </p:spPr>
      </p:pic>
    </p:spTree>
    <p:extLst>
      <p:ext uri="{BB962C8B-B14F-4D97-AF65-F5344CB8AC3E}">
        <p14:creationId xmlns:p14="http://schemas.microsoft.com/office/powerpoint/2010/main" val="41558449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186</TotalTime>
  <Words>237</Words>
  <Application>Microsoft Office PowerPoint</Application>
  <PresentationFormat>Custom</PresentationFormat>
  <Paragraphs>87</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Origin</vt:lpstr>
      <vt:lpstr> </vt:lpstr>
      <vt:lpstr>WORKING PROJECT</vt:lpstr>
      <vt:lpstr>PURPOSE AND MOTIVATION FOR THE                       PROJECT</vt:lpstr>
      <vt:lpstr>CLASSES, FUNCTIONS, TEMPLATES USED</vt:lpstr>
      <vt:lpstr>CLASSES, FUNCTIONS, TEMPLATES USED</vt:lpstr>
      <vt:lpstr>CLASSES, FUNCTIONS, TEMPLATES USED</vt:lpstr>
      <vt:lpstr>CLASSES, FUNCTIONS, TEMPLATES USED</vt:lpstr>
      <vt:lpstr>CLASSES, FUNCTIONS, TEMPLATES USED</vt:lpstr>
      <vt:lpstr>CSV FILES</vt:lpstr>
      <vt:lpstr>CSV FILES</vt:lpstr>
      <vt:lpstr>CSV FILES</vt:lpstr>
      <vt:lpstr>MAIN UI</vt:lpstr>
      <vt:lpstr>MAIN UI LOGIN</vt:lpstr>
      <vt:lpstr>ADMIN LOGIN</vt:lpstr>
      <vt:lpstr>ADMIN OPERATIONS</vt:lpstr>
      <vt:lpstr>LISTING COLLEGES</vt:lpstr>
      <vt:lpstr>EDITING COLLEGE DETAILS</vt:lpstr>
      <vt:lpstr>USER/COLLEGE LOGIN</vt:lpstr>
      <vt:lpstr>USER/COLLEGE OPERATIONS</vt:lpstr>
      <vt:lpstr>GRANT HIKE FOR PRESENT PROJECT</vt:lpstr>
      <vt:lpstr>GRANT REQUEST FOR NEW PROJECT</vt:lpstr>
      <vt:lpstr>NEW USER/COLLEGE REGISTRATION</vt:lpstr>
      <vt:lpstr>PASSWORD PROTECTION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CITIZEN’S COMPLAINT BOX</dc:title>
  <dc:creator>Lalitha</dc:creator>
  <cp:lastModifiedBy>Shubham Rath</cp:lastModifiedBy>
  <cp:revision>40</cp:revision>
  <dcterms:created xsi:type="dcterms:W3CDTF">2016-11-08T19:30:51Z</dcterms:created>
  <dcterms:modified xsi:type="dcterms:W3CDTF">2016-11-11T05:20:25Z</dcterms:modified>
</cp:coreProperties>
</file>