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B7EAB2-9C0D-4188-9422-971E3A207B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7BFAA4-6D83-45AC-9F01-C4CC4C659E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535FF3-CAEF-4A53-A055-F65237A01B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9DE97A-48D1-4F67-A895-3508C2603D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B635BB-E768-4675-AB79-11EEEF8B07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44A34D-E977-4AD1-BE70-7F84C09DB3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D8909A-71E8-4534-8D09-34A78699BF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D95C39-B2D6-416C-A19E-ACD0A93A15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4CEE1F-5C76-4667-9E40-8041599293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EA4390-1CB4-4448-8E15-8AFD612D8D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AF0FB2-0C85-4707-B0C5-D55F65D9B2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11BCCB-F4F0-48B7-917C-A91B575854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5390A2-48DD-4657-B8E3-111E4C5E99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675FC2-8F28-48A6-AD4C-1EF5669736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3113D9-3EAD-4AA3-9431-F38B61ED4D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368F6B-4D39-4000-A199-243A405D5E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A8E2A3-734D-4F07-9747-D94C5C9DD0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3F06EE-D878-4375-9083-D2CA5045BB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17E662-7617-48F8-848B-E030ABAF74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593462-6674-4C1A-9261-943C99E273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287FB6-1CF2-404D-A82C-638A857CA7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395522-31EC-467D-B536-162462ACE9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379C7A-1FFD-4409-A4F6-6D8C589CF3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F710CC-2C4D-4F53-B2E7-A392C51258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A1802A-1D3E-4EE9-905F-A59E1707F2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C8C0BC-2448-4DED-A914-94C0F1F9F3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F82DD0-52E7-4726-87D2-0712AD0471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51BE55-E228-4FE1-9B30-8EA868F18E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0E62B9-B56E-4AEA-B6AD-090DCA2ABE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E8E49C-1E0D-41C9-9A17-BEC2C67983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CD1983-C155-415F-A8D1-80C90E1E36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E1573A-1A94-468A-9A1D-14647B110C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15B919-460C-4415-913F-3BD1811CB3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2FA795-0E3F-45CF-A4DC-5753FDE3D6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0A1B50-2010-419D-9FF2-D4E0A5D9CD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CE573C-03AB-46FD-BEDF-0152B96E45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C75DE25-7CBC-4253-9101-A818145A57F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8EF2414F-8294-400C-9100-99A0D1CE829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455D616-0889-4774-83DC-76C352339DC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6C49B14D-5D15-462E-8004-1167B2BD49F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B53DC71-2EC2-4C47-870B-D0D29A0C76D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Pace Website: Reeducated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(Remastered)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By Sebastian Roman,</a:t>
            </a:r>
            <a:r>
              <a:rPr b="0" lang="en-US" sz="2400" spc="-1" strike="sngStrike">
                <a:solidFill>
                  <a:srgbClr val="ffffff"/>
                </a:solidFill>
                <a:latin typeface="Arial"/>
              </a:rPr>
              <a:t> Aaron Metsch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ChatGPT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Why Rewrite Pace.edu?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40000" y="2057400"/>
            <a:ext cx="900000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Pace website has major UX issues: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Bloated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Cluttered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Needs “www.” for some reason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Layout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40000" y="2057400"/>
            <a:ext cx="900000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went with a hierarchical layout: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Different people with different needs will use this site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makes it quicker to get to the pages you care about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Its more organized than the current random assortment of pages on the Pace website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Images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40000" y="2057400"/>
            <a:ext cx="900000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Used few images to: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the page less cluttered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Help the website load faster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the focus on the important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Responsiveness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72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Looks absolutely incredibly phenomenal on desktop &amp; mobile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914400" y="1986480"/>
            <a:ext cx="4907160" cy="3271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291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</a:rPr>
              <a:t>Demonstration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Preference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40000" y="2971800"/>
            <a:ext cx="9000000" cy="20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are our favorite/least favorite parts of the website?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Application>LibreOffice/7.6.4.1$Linux_X86_64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2023-12-12T23:37:31Z</dcterms:created>
  <dc:creator/>
  <dc:description/>
  <dc:language>en-US</dc:language>
  <cp:lastModifiedBy/>
  <dcterms:modified xsi:type="dcterms:W3CDTF">2023-12-13T11:57:08Z</dcterms:modified>
  <cp:revision>16</cp:revision>
  <dc:subject/>
  <dc:title>Lights</dc:title>
</cp:coreProperties>
</file>