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C040C7-B656-475A-B285-24456F4E7E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C720F-79F2-436F-B0A9-5BAB2444AB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7DDFF-CB70-4DB5-8767-6FE811411D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89C98-B2AE-43F1-987E-6A6CAD0DAF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6A5049-A387-4811-86F1-9EF6690D56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8183EB-0547-4E02-B2D8-528067F1C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4D911E-5EC1-4909-A468-4BD63DBD5D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5DAAE1-C43B-4399-B56D-B3C4121EDC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37B617-65CC-40B7-BEF6-B7C65FDA92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3EB2E9-9200-45A8-BDA4-E145F81ABC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21248-A988-4C8C-95E2-B745A6915A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40D35-5923-4F09-9758-4B970896D4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1C7450-D0BE-4129-AD23-7FCD691B9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C10C99-34F6-4488-A821-E517563403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929C38-BD4D-417C-B8CC-8141CE3C08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8A4FC4-B464-4CEE-B841-0916B0F80C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D6FEF2-1821-40D3-B8DF-C16D10010D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1E6568-5968-4449-8A65-175497D5B1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562878-75C1-4139-B8EF-BF3130171B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0515A1-595D-4D23-A2AA-019BC09CE2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364AE9-20C2-4667-A0A0-D50F6F47A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06717F-FA71-4501-AD2C-2FE2CE77B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C917B-B584-4B02-A1D7-258B8A366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365401-EC79-4774-8741-B833F73139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68FF3E-6F91-4A57-B6CF-9A8C1A301D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4D018E-5012-4945-B158-50A9B6411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B9B91B-7DC4-4489-BA49-3B76C70BE8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1F19C8-D785-459F-8CEF-E63278D30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4DC600-6C69-4A82-B7CF-91BFE9C42C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65B8F9-EE00-4236-BA66-CF4275E05E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C9F61-F63F-4478-9D57-90B82F54E1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A84B5-C4F2-47A7-B35A-C99B86AC9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572930-2122-4A9E-BF6C-A3C466E176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6879E-CE73-43F1-8FFE-F83BB0D81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67A9D-D659-4185-80A0-2F834A5508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D4920-D5FD-4BD2-90C8-8995A61F8B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854A63B-FBE5-4C45-84C9-485F80DA435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ADBAC14E-1AB2-4C10-B921-A14FC1274C8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2A8DE17-4008-4DFD-BDB7-7B4772E4E3F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913FE5AE-74CD-4658-8CDB-2B64B973670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0F052BC-A007-4D54-B137-7EF18BEEE01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Pace Website: Remastered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Sebastian Roman, Aaron Metsch, ChatGPT (GUID Pertition Table)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2023-12-12T23:37:31Z</dcterms:created>
  <dc:creator/>
  <dc:description/>
  <dc:language>en-US</dc:language>
  <cp:lastModifiedBy/>
  <dcterms:modified xsi:type="dcterms:W3CDTF">2023-12-12T23:40:13Z</dcterms:modified>
  <cp:revision>2</cp:revision>
  <dc:subject/>
  <dc:title>Lights</dc:title>
</cp:coreProperties>
</file>