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246E04-5DEB-49A1-896C-A18FBB027A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F21293-9FF0-4438-8113-52211256A0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970487-3310-4430-8990-6D6E3F8A2C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A390C7-A15E-409E-B82B-22E825D971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46513E-6C7A-4ECE-9833-472AFCC40D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893C31-F00E-46CF-A2DA-89B49CFC34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81F590-D08B-455D-8D04-01798B8E1C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A8B3B7-DC8A-47F3-A452-3930B193F7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90AD48-8C02-4646-821E-2AFD657A9E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4BCD3B-01A0-462D-8042-7F6BB383B8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761843-1DCE-41BD-8032-6F1E7C2D03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C376F9-5351-40DB-8BB3-121469B361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9C5DA4-B070-4C06-8329-8655AF0C52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B63CD2-B1C4-4CE9-B580-A84D766F40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3BE7C6-8656-4B26-B784-CFD95BE119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0E4087-CC8C-49A8-9DE2-B41C2443A0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5A532A-F819-4770-B218-F3FD704B84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FB7C98-6FF2-44E2-A897-6D9944F123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E2245B-BA62-4793-8984-659E7E8C42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4DFC5A-FD13-4D74-A25B-2DAB3712DA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1253DE-0C3B-4FFD-9402-50D1861A69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F228F9-264F-4665-BF93-B1937A83FF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1F6139-7840-4975-8231-C1FD8D0118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9EC91C-86C4-4162-81E3-9CFC32C07B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9E87EB-177E-4732-BD40-B7B7B22F7F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3ADAAE-2757-4257-9EAC-B6EEA7A5D3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BC6500-D81A-4EAA-8895-E747CD006D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1F9C91-3B29-4FA0-8685-C51E3E1AA5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9560C3-5E3C-426C-B443-017DA34D34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6C252A-EEF3-4FCD-8841-508FB7AED7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D3E275-5B1F-4CFF-8AF6-F54C3B17E1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BAC8DD-65A5-4D15-97CF-74040B9E53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8873C7-5229-4CD4-BAB1-F9691EC7D7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4FBD71-C202-4812-BE8F-12AD1ADC23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361E32-A150-4770-9CF7-A8F1B33439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BE1CD3-9634-43E4-B619-43EE69B65C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4477566-C9A7-4C78-A81E-4C259881BEA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CDBE42BC-5E1C-478D-9CC7-7319FBBE9D2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3B3E843-96A9-48AB-A586-4A763A8DAC0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F2BC238C-2D46-4E4E-90AA-D9426AF425A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9D659FE-78D1-4556-903F-B784BBBCC13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Pace Website: Reeducated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(Remastered)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By Sebastian Roman,</a:t>
            </a:r>
            <a:r>
              <a:rPr b="0" lang="en-US" sz="2400" spc="-1" strike="sngStrike">
                <a:solidFill>
                  <a:srgbClr val="ffffff"/>
                </a:solidFill>
                <a:latin typeface="Arial"/>
              </a:rPr>
              <a:t> Aaron Metsch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ChatGPT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Why Rewrite Pace.edu?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Pace website has major UX issues: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Bloated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Cluttered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Needs “www.” for some reason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Layout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went with a hierarchical layout: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Different people with different needs will use this site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makes it quicker to get to the pages you care about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Its more organized than the current random assortment of pages on the Pace website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Images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Used few images to: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the page less cluttered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Help the website load faster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the focus on the important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Responsiveness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72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Looks absolutely incredibly phenomenal on desktop &amp; mobile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685800" y="2286000"/>
            <a:ext cx="4114800" cy="2743200"/>
          </a:xfrm>
          <a:prstGeom prst="rect">
            <a:avLst/>
          </a:prstGeom>
          <a:ln w="18000">
            <a:noFill/>
          </a:ln>
        </p:spPr>
      </p:pic>
      <p:pic>
        <p:nvPicPr>
          <p:cNvPr id="170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5151240" y="2214720"/>
            <a:ext cx="4221360" cy="2814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291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</a:rPr>
              <a:t>Demonstration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Preference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40000" y="2971800"/>
            <a:ext cx="9000000" cy="20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are our favorite/least favorite parts of the website?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Application>LibreOffice/7.6.4.1$Linux_X86_64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2023-12-12T23:37:31Z</dcterms:created>
  <dc:creator/>
  <dc:description/>
  <dc:language>en-US</dc:language>
  <cp:lastModifiedBy/>
  <dcterms:modified xsi:type="dcterms:W3CDTF">2023-12-13T12:45:10Z</dcterms:modified>
  <cp:revision>17</cp:revision>
  <dc:subject/>
  <dc:title>Lights</dc:title>
</cp:coreProperties>
</file>