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C68FD-C3E4-4AA9-BC18-4A8227E8ED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7F4C7-50E2-42E4-93C3-78DCDD0951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896F2E-9462-44C0-9D80-49201559B9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A80C73-7986-4679-92FB-63E377E02F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1210D1-2614-4622-B879-214878F43E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94A5BC-CD0B-4373-A13F-7CC454D15B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62A452-7BDB-450F-AFD6-E15978D56D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946AA7-C348-4CE4-AECA-D60D5D83BA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474792-E148-4DC7-BB7F-3981EF1415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6D170D-8974-4FC7-A888-1B6EB7CE9C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A3FA74-7953-41C8-B344-D38A085627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2FAA2D-A74B-4394-BBED-0DA77DC1B7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F03BFB-EBA6-43E5-9D3F-2D1A6DA749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82EA0C-1BE1-4A9C-9DBF-CC250CB2E9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034A1F-FE9B-4F16-B6EC-AD9BC9687D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4DADC5-5725-4C24-B277-56273BC210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ABB6F9-56B8-45C4-B352-2F68365A99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2CCC09-2CE2-4012-ADCB-5665E15035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FCEFD8-0F49-4B80-9B92-D16AF39BE2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03DC5B-7B05-410D-86C4-C0E42417CC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836276-1CC0-4238-BEFD-D312C3363D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5938A5-9D12-4E13-8C16-098DDE6E0A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04A1A3-4437-4A96-9E4F-B73E8C597B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86A1C99-57D9-494C-A843-FF78F2CF61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8DE850-F96C-4881-89BE-820BAD1999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6B1C79-25D5-4E04-8B8B-41CFD87A15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3FE1F2-F8DF-46C4-942E-940499C712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E31932-1DBA-4C78-8BE8-C8CAA053C1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6B9309-7653-4486-98F7-C614426432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D4A5D2-80E7-484B-8926-12344BFDCC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2616D9-A546-482B-BB37-051C1E7792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C6BE38-CE9C-426D-95F0-879F64C05E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D1D583-E9F7-44F4-A200-59F54FB8AA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856E6D-CEDD-42F8-9C2F-BC46DAEEBC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00000A-B718-49EB-85EF-CA47E11F8F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023B2B-D417-4E27-B3AF-268705BE5F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EA712C0-4A8D-4173-9434-54A795D7778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EE21C593-5824-4106-8180-2636051833A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6C46D68-C797-47AE-B639-E985C6B1C06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FB5F0C2E-D5AD-46D6-9A2C-B2849A7A839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13B6000-078E-48BD-90C4-DBA2B598F4B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Pace Website: Remastered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By Sebastian Roman,</a:t>
            </a:r>
            <a:r>
              <a:rPr b="0" lang="en-US" sz="2400" spc="-1" strike="sngStrike">
                <a:solidFill>
                  <a:srgbClr val="ffffff"/>
                </a:solidFill>
                <a:latin typeface="Arial"/>
              </a:rPr>
              <a:t> Aaron Metsch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ChatGPT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Why Rewrite Pace.edu?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Pace website has major UX issues: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Bloated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Cluttered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Needs “www.” for some reason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Layout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went with a hierarchical layout: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Different people with different needs will use this site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makes it quicker to get to the pages you care about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Its more organized than the current random assortment of pages on the Pace website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Images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Used few images to: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the page less cluttered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Help the website load faster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the focus on the important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Responsiveness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Looks incredible on desktop &amp; mobile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291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7200" spc="-1" strike="noStrike">
                <a:solidFill>
                  <a:srgbClr val="ffffff"/>
                </a:solidFill>
                <a:latin typeface="Arial"/>
              </a:rPr>
              <a:t>Demonstration</a:t>
            </a:r>
            <a:endParaRPr b="0" lang="en-US" sz="7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Preference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40000" y="2057400"/>
            <a:ext cx="900000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Used few images to: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the page less cluttered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Help the website load faster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the focus on the important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Application>LibreOffice/7.6.4.1$Linux_X86_64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2023-12-12T23:37:31Z</dcterms:created>
  <dc:creator/>
  <dc:description/>
  <dc:language>en-US</dc:language>
  <cp:lastModifiedBy/>
  <dcterms:modified xsi:type="dcterms:W3CDTF">2023-12-13T11:45:22Z</dcterms:modified>
  <cp:revision>13</cp:revision>
  <dc:subject/>
  <dc:title>Lights</dc:title>
</cp:coreProperties>
</file>