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6055ED-72B7-4EBB-94BD-B745543BF59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63E6F3-A0E0-4372-A78B-04F5AC7F829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82EB6E-C48F-4E14-9E3F-8406D779657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400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358308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66258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27C843-C5DC-4B75-8E6B-9DD50ED0FD3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D897A57-A3BC-4FD8-94AD-6B75EADE4F5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F8150FB-9A77-4146-8A46-8F861B35E7C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B5AD3FE-8B6C-4E99-ADA2-A7374C8ED8B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D3C8929-D890-4C3D-B81F-9F2A8CD4884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7711F2D-58A2-470F-9DB9-DF6FF48BD07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2F7E937-5E9D-4655-BC3A-81BBADC960E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77F2B82-6B38-4F22-A0C0-FCD88053EA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B33023-269F-476C-A1E1-93AA42D622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D437366-E288-4360-B97F-C0B0949C46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9535195-7C76-4773-9CCF-D9BE1B181BA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E7C0780-7747-4372-8CD0-13261C2637B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7A4264C-63C3-4297-8407-3D996B53A2B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5400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/>
          </p:nvPr>
        </p:nvSpPr>
        <p:spPr>
          <a:xfrm>
            <a:off x="358308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/>
          </p:nvPr>
        </p:nvSpPr>
        <p:spPr>
          <a:xfrm>
            <a:off x="66258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7A91A9C-BA98-4BBA-82D6-F8D48CCA6B1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3C5D0A9-B563-4220-AABA-695D53B1C48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193F0AA-AF01-4FA6-9E89-A04638693E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D9249FF-C126-4436-A0E6-2EAB2205114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D633160-7CCF-4815-A29E-E130030C10E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F36DC79-AEF0-4C85-AC80-CDE537C324C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991D71-4101-41CD-A523-F63CCE7BFC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6289076-390A-4DBF-8552-543F2A546E0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2FDB217-0DF9-4F95-80C0-60649CFDD1A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2D57092-DDF0-4B77-8A62-2C0E5568AE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33A5E67-BCEC-44C3-8CE9-D9B56D6E27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C986C27-81C2-4784-BA32-7467FD136A3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5C47C9D-5DB9-40C3-A170-72951B43069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400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/>
          </p:nvPr>
        </p:nvSpPr>
        <p:spPr>
          <a:xfrm>
            <a:off x="358308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/>
          </p:nvPr>
        </p:nvSpPr>
        <p:spPr>
          <a:xfrm>
            <a:off x="66258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D776E9C-6D77-4A39-8953-81722B5132E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75ACA5-D291-4E6E-B921-3100D55A373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411302-6856-4C0F-B80F-1FD33AAECB5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CB8AD1-DB8A-4AE9-9F4E-A199A9C488A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788FE0-20F5-4F93-81E6-DD9551FBBF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ADB62A-BAC5-4CEA-AB44-EA2B5451C4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8F4045-6628-4D0B-8A5F-5724DD72EB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A87C739A-8BF7-4EA5-962D-DBE75CEDF48D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"/>
          <p:cNvSpPr/>
          <p:nvPr/>
        </p:nvSpPr>
        <p:spPr>
          <a:xfrm>
            <a:off x="1440000" y="108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"/>
          <p:cNvSpPr/>
          <p:nvPr/>
        </p:nvSpPr>
        <p:spPr>
          <a:xfrm>
            <a:off x="7380000" y="396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"/>
          <p:cNvSpPr/>
          <p:nvPr/>
        </p:nvSpPr>
        <p:spPr>
          <a:xfrm>
            <a:off x="9000000" y="270000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-180000" y="243000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540000" y="108000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"/>
          <p:cNvSpPr/>
          <p:nvPr/>
        </p:nvSpPr>
        <p:spPr>
          <a:xfrm>
            <a:off x="0" y="126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0" y="522000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9720000" y="468000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9540000" y="342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8100000" y="468000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"/>
          <p:cNvSpPr/>
          <p:nvPr/>
        </p:nvSpPr>
        <p:spPr>
          <a:xfrm>
            <a:off x="7920000" y="5400000"/>
            <a:ext cx="900000" cy="9000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/>
          <p:nvPr/>
        </p:nvSpPr>
        <p:spPr>
          <a:xfrm>
            <a:off x="360" y="36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 flipH="1">
            <a:off x="-2880" y="0"/>
            <a:ext cx="10080360" cy="567036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18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756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C8BA2C84-C53D-4F78-A7E7-5D4D75414E6E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1440360" y="108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7380360" y="396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9000360" y="270036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-179640" y="243036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540360" y="108036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360" y="126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360" y="522036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9720360" y="468036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9540360" y="342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8100360" y="468036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7920360" y="5400360"/>
            <a:ext cx="900000" cy="9000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dt" idx="4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ftr" idx="5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sldNum" idx="6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B73359FB-3E8D-473F-B75A-0EE7A202292B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"/>
          <p:cNvSpPr/>
          <p:nvPr/>
        </p:nvSpPr>
        <p:spPr>
          <a:xfrm>
            <a:off x="0" y="360"/>
            <a:ext cx="10080000" cy="566964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 flipH="1">
            <a:off x="-2520" y="0"/>
            <a:ext cx="10080360" cy="567036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0" y="1260360"/>
            <a:ext cx="10260000" cy="4499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18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756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5E4C91DA-0B30-4831-9856-03BF118E286A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1440360" y="108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7380360" y="396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540360" y="108036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360" y="126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dt" idx="7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ftr" idx="8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sldNum" idx="9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D06FD29D-1619-4D8C-BB12-124BA05DEEF6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200" spc="-1" strike="noStrike">
                <a:solidFill>
                  <a:srgbClr val="ffffff"/>
                </a:solidFill>
                <a:latin typeface="Arial"/>
              </a:rPr>
              <a:t>Pace Website: Remastered</a:t>
            </a:r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504000" y="2592000"/>
            <a:ext cx="9071640" cy="202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By Sebastian Roman,</a:t>
            </a:r>
            <a:r>
              <a:rPr b="0" lang="en-US" sz="2400" spc="-1" strike="sngStrike">
                <a:solidFill>
                  <a:srgbClr val="ffffff"/>
                </a:solidFill>
                <a:latin typeface="Arial"/>
              </a:rPr>
              <a:t> Aaron Metsch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 ChatGPT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Why?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540000" y="2057400"/>
            <a:ext cx="900000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57"/>
              </a:spcAft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Pace website has major UX issues: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Bloated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Cluttered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Slow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Needs “www.” for some reason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1640" cy="291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7200" spc="-1" strike="noStrike">
                <a:solidFill>
                  <a:srgbClr val="ffffff"/>
                </a:solidFill>
                <a:latin typeface="Arial"/>
              </a:rPr>
              <a:t>Demonstration</a:t>
            </a:r>
            <a:endParaRPr b="0" lang="en-US" sz="7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Questions?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</TotalTime>
  <Application>LibreOffice/7.6.4.1$Linux_X86_64 LibreOffice_project/e19e193f88cd6c0525a17fb7a176ed8e6a3e2aa1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2023-12-12T23:37:31Z</dcterms:created>
  <dc:creator/>
  <dc:description/>
  <dc:language>en-US</dc:language>
  <cp:lastModifiedBy/>
  <dcterms:modified xsi:type="dcterms:W3CDTF">2023-12-13T09:23:55Z</dcterms:modified>
  <cp:revision>6</cp:revision>
  <dc:subject/>
  <dc:title>Lights</dc:title>
</cp:coreProperties>
</file>