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01" r:id="rId3"/>
  </p:sldMasterIdLst>
  <p:notesMasterIdLst>
    <p:notesMasterId r:id="rId24"/>
  </p:notesMasterIdLst>
  <p:sldIdLst>
    <p:sldId id="376" r:id="rId4"/>
    <p:sldId id="704" r:id="rId5"/>
    <p:sldId id="1491" r:id="rId6"/>
    <p:sldId id="688" r:id="rId7"/>
    <p:sldId id="787" r:id="rId8"/>
    <p:sldId id="896" r:id="rId9"/>
    <p:sldId id="615" r:id="rId10"/>
    <p:sldId id="1494" r:id="rId11"/>
    <p:sldId id="1493" r:id="rId12"/>
    <p:sldId id="1496" r:id="rId13"/>
    <p:sldId id="1495" r:id="rId14"/>
    <p:sldId id="1499" r:id="rId15"/>
    <p:sldId id="1500" r:id="rId16"/>
    <p:sldId id="1509" r:id="rId17"/>
    <p:sldId id="1508" r:id="rId18"/>
    <p:sldId id="1501" r:id="rId19"/>
    <p:sldId id="1502" r:id="rId20"/>
    <p:sldId id="701" r:id="rId21"/>
    <p:sldId id="844" r:id="rId22"/>
    <p:sldId id="484" r:id="rId2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me!!!" id="{9D0080A0-60F4-48E2-96CE-23A121DE1913}">
          <p14:sldIdLst/>
        </p14:section>
        <p14:section name="Openers" id="{D4748149-DF46-4256-99CE-7B73BB77FFDA}">
          <p14:sldIdLst>
            <p14:sldId id="376"/>
            <p14:sldId id="704"/>
            <p14:sldId id="1491"/>
            <p14:sldId id="688"/>
            <p14:sldId id="787"/>
            <p14:sldId id="896"/>
            <p14:sldId id="615"/>
            <p14:sldId id="1494"/>
            <p14:sldId id="1493"/>
            <p14:sldId id="1496"/>
            <p14:sldId id="1495"/>
            <p14:sldId id="1499"/>
            <p14:sldId id="1500"/>
            <p14:sldId id="1509"/>
            <p14:sldId id="1508"/>
            <p14:sldId id="1501"/>
            <p14:sldId id="1502"/>
            <p14:sldId id="701"/>
            <p14:sldId id="844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1C9D5"/>
    <a:srgbClr val="272E3A"/>
    <a:srgbClr val="E6E9EE"/>
    <a:srgbClr val="4D5B73"/>
    <a:srgbClr val="000000"/>
    <a:srgbClr val="E7C8B1"/>
    <a:srgbClr val="A17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622" autoAdjust="0"/>
    <p:restoredTop sz="94712" autoAdjust="0"/>
  </p:normalViewPr>
  <p:slideViewPr>
    <p:cSldViewPr snapToGrid="0" showGuides="1">
      <p:cViewPr varScale="1">
        <p:scale>
          <a:sx n="53" d="100"/>
          <a:sy n="53" d="100"/>
        </p:scale>
        <p:origin x="882" y="90"/>
      </p:cViewPr>
      <p:guideLst>
        <p:guide orient="horz" pos="4320"/>
        <p:guide pos="76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228600" cy="2286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E4EF3-7FAC-4AF9-AF98-E30F6AD3046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2A053-9E28-4D4C-B446-3C2814735BD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10259591" y="2677476"/>
            <a:ext cx="3867993" cy="8367894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156154" y="3073032"/>
            <a:ext cx="8654959" cy="18723865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</p:bldLst>
      </p:timing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29"/>
          <p:cNvSpPr>
            <a:spLocks noGrp="1"/>
          </p:cNvSpPr>
          <p:nvPr>
            <p:ph type="pic" sz="quarter" idx="12" hasCustomPrompt="1"/>
          </p:nvPr>
        </p:nvSpPr>
        <p:spPr>
          <a:xfrm>
            <a:off x="16553281" y="5810473"/>
            <a:ext cx="5539614" cy="1205344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2278282" y="5810473"/>
            <a:ext cx="5539614" cy="12053443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9137040" y="5224756"/>
            <a:ext cx="6113095" cy="13224877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0" grpId="0" animBg="1"/>
      <p:bldP spid="11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9"/>
          <p:cNvSpPr>
            <a:spLocks noGrp="1"/>
          </p:cNvSpPr>
          <p:nvPr>
            <p:ph type="pic" sz="quarter" idx="11" hasCustomPrompt="1"/>
          </p:nvPr>
        </p:nvSpPr>
        <p:spPr>
          <a:xfrm>
            <a:off x="10385649" y="2901950"/>
            <a:ext cx="3615876" cy="7867649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54" name="Picture Placeholder 53"/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6562067" y="4839336"/>
            <a:ext cx="2291080" cy="4065270"/>
          </a:xfrm>
          <a:custGeom>
            <a:avLst/>
            <a:gdLst>
              <a:gd name="connsiteX0" fmla="*/ 0 w 2291080"/>
              <a:gd name="connsiteY0" fmla="*/ 0 h 4065270"/>
              <a:gd name="connsiteX1" fmla="*/ 2291080 w 2291080"/>
              <a:gd name="connsiteY1" fmla="*/ 0 h 4065270"/>
              <a:gd name="connsiteX2" fmla="*/ 2291080 w 2291080"/>
              <a:gd name="connsiteY2" fmla="*/ 4065270 h 4065270"/>
              <a:gd name="connsiteX3" fmla="*/ 0 w 2291080"/>
              <a:gd name="connsiteY3" fmla="*/ 4065270 h 406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1080" h="4065270">
                <a:moveTo>
                  <a:pt x="0" y="0"/>
                </a:moveTo>
                <a:lnTo>
                  <a:pt x="2291080" y="0"/>
                </a:lnTo>
                <a:lnTo>
                  <a:pt x="2291080" y="4065270"/>
                </a:lnTo>
                <a:lnTo>
                  <a:pt x="0" y="406527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56" name="Picture Placeholder 55"/>
          <p:cNvSpPr>
            <a:spLocks noGrp="1"/>
          </p:cNvSpPr>
          <p:nvPr userDrawn="1">
            <p:ph type="pic" sz="quarter" idx="13" hasCustomPrompt="1"/>
          </p:nvPr>
        </p:nvSpPr>
        <p:spPr>
          <a:xfrm>
            <a:off x="15408695" y="4474369"/>
            <a:ext cx="2678747" cy="4774247"/>
          </a:xfrm>
          <a:custGeom>
            <a:avLst/>
            <a:gdLst>
              <a:gd name="connsiteX0" fmla="*/ 0 w 2678747"/>
              <a:gd name="connsiteY0" fmla="*/ 0 h 4774247"/>
              <a:gd name="connsiteX1" fmla="*/ 2678747 w 2678747"/>
              <a:gd name="connsiteY1" fmla="*/ 0 h 4774247"/>
              <a:gd name="connsiteX2" fmla="*/ 2678747 w 2678747"/>
              <a:gd name="connsiteY2" fmla="*/ 4774247 h 4774247"/>
              <a:gd name="connsiteX3" fmla="*/ 0 w 2678747"/>
              <a:gd name="connsiteY3" fmla="*/ 4774247 h 4774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8747" h="4774247">
                <a:moveTo>
                  <a:pt x="0" y="0"/>
                </a:moveTo>
                <a:lnTo>
                  <a:pt x="2678747" y="0"/>
                </a:lnTo>
                <a:lnTo>
                  <a:pt x="2678747" y="4774247"/>
                </a:lnTo>
                <a:lnTo>
                  <a:pt x="0" y="4774247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66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 p14:presetBounceEnd="66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4" grpId="0" animBg="1"/>
          <p:bldP spid="54" grpId="0" animBg="1"/>
          <p:bldP spid="56" grpId="0" animBg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8724901" y="4427936"/>
            <a:ext cx="6967384" cy="4365278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0" hasCustomPrompt="1"/>
          </p:nvPr>
        </p:nvSpPr>
        <p:spPr>
          <a:xfrm>
            <a:off x="3238500" y="3770537"/>
            <a:ext cx="7757745" cy="4365278"/>
          </a:xfrm>
          <a:custGeom>
            <a:avLst/>
            <a:gdLst>
              <a:gd name="connsiteX0" fmla="*/ 0 w 3867993"/>
              <a:gd name="connsiteY0" fmla="*/ 0 h 8367894"/>
              <a:gd name="connsiteX1" fmla="*/ 3867993 w 3867993"/>
              <a:gd name="connsiteY1" fmla="*/ 0 h 8367894"/>
              <a:gd name="connsiteX2" fmla="*/ 3867993 w 3867993"/>
              <a:gd name="connsiteY2" fmla="*/ 8367894 h 8367894"/>
              <a:gd name="connsiteX3" fmla="*/ 0 w 3867993"/>
              <a:gd name="connsiteY3" fmla="*/ 8367894 h 836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67993" h="8367894">
                <a:moveTo>
                  <a:pt x="0" y="0"/>
                </a:moveTo>
                <a:lnTo>
                  <a:pt x="3867993" y="0"/>
                </a:lnTo>
                <a:lnTo>
                  <a:pt x="3867993" y="8367894"/>
                </a:lnTo>
                <a:lnTo>
                  <a:pt x="0" y="8367894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9156264" y="8367125"/>
            <a:ext cx="5641848" cy="65105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4262371" y="5582803"/>
            <a:ext cx="5641848" cy="65105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-631522" y="2800218"/>
            <a:ext cx="5641848" cy="65105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2760895" y="9668172"/>
            <a:ext cx="5641848" cy="65105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4" hasCustomPrompt="1"/>
          </p:nvPr>
        </p:nvSpPr>
        <p:spPr>
          <a:xfrm>
            <a:off x="-2020276" y="6845641"/>
            <a:ext cx="5641848" cy="65105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17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4459703" y="4950424"/>
            <a:ext cx="5641848" cy="65105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42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4459703" y="4227013"/>
            <a:ext cx="5641848" cy="65105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43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14459703" y="3503603"/>
            <a:ext cx="5641848" cy="65105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44" name="Picture Placeholder 15"/>
          <p:cNvSpPr>
            <a:spLocks noGrp="1"/>
          </p:cNvSpPr>
          <p:nvPr>
            <p:ph type="pic" sz="quarter" idx="13" hasCustomPrompt="1"/>
          </p:nvPr>
        </p:nvSpPr>
        <p:spPr>
          <a:xfrm>
            <a:off x="14459703" y="2780193"/>
            <a:ext cx="5641848" cy="6510528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>
            <a:outerShdw blurRad="546100" dist="495300" dir="8100000" sx="94000" sy="94000" algn="ctr" rotWithShape="0">
              <a:srgbClr val="000000">
                <a:alpha val="40000"/>
              </a:srgbClr>
            </a:outerShdw>
          </a:effectLst>
          <a:scene3d>
            <a:camera prst="isometricTopUp"/>
            <a:lightRig rig="threePt" dir="t"/>
          </a:scene3d>
          <a:sp3d extrusionH="76200"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0711E-6 1.85185E-6 L 3.40711E-6 0.08669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40711E-6 3.88889E-6 L 3.40711E-6 0.08669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40711E-6 1.66667E-6 L 3.40711E-6 0.08669 " pathEditMode="relative" rAng="0" ptsTypes="AA">
                                      <p:cBhvr>
                                        <p:cTn id="19" dur="1000" spd="-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40711E-6 -5.55556E-7 L 3.40711E-6 0.08669 " pathEditMode="relative" rAng="0" ptsTypes="AA">
                                      <p:cBhvr>
                                        <p:cTn id="24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2" y="0"/>
            <a:ext cx="6096794" cy="59436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6096794" y="0"/>
            <a:ext cx="6096794" cy="59436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2193587" y="0"/>
            <a:ext cx="6096794" cy="59436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8290381" y="0"/>
            <a:ext cx="6096794" cy="5943600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1733346" y="2803654"/>
            <a:ext cx="6639408" cy="56980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/>
          <a:p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8873886" y="2803654"/>
            <a:ext cx="6639408" cy="56980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16014425" y="2803654"/>
            <a:ext cx="6639408" cy="56980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C1C9D5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6"/>
          <p:cNvSpPr>
            <a:spLocks noGrp="1"/>
          </p:cNvSpPr>
          <p:nvPr>
            <p:ph type="pic" sz="quarter" idx="38"/>
          </p:nvPr>
        </p:nvSpPr>
        <p:spPr>
          <a:xfrm>
            <a:off x="95808" y="66768"/>
            <a:ext cx="7369169" cy="6705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7567696" y="66768"/>
            <a:ext cx="7369169" cy="670550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7567696" y="6858000"/>
            <a:ext cx="7369169" cy="676837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95808" y="6858000"/>
            <a:ext cx="7369169" cy="676837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43"/>
          </p:nvPr>
        </p:nvSpPr>
        <p:spPr>
          <a:xfrm>
            <a:off x="12253318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/>
          <p:cNvSpPr>
            <a:spLocks noGrp="1"/>
          </p:cNvSpPr>
          <p:nvPr>
            <p:ph type="pic" sz="quarter" idx="38"/>
          </p:nvPr>
        </p:nvSpPr>
        <p:spPr>
          <a:xfrm>
            <a:off x="6126659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2" name="Picture Placeholder 31"/>
          <p:cNvSpPr>
            <a:spLocks noGrp="1"/>
          </p:cNvSpPr>
          <p:nvPr>
            <p:ph type="pic" sz="quarter" idx="39"/>
          </p:nvPr>
        </p:nvSpPr>
        <p:spPr>
          <a:xfrm>
            <a:off x="12253318" y="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40"/>
          </p:nvPr>
        </p:nvSpPr>
        <p:spPr>
          <a:xfrm>
            <a:off x="1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41"/>
          </p:nvPr>
        </p:nvSpPr>
        <p:spPr>
          <a:xfrm>
            <a:off x="6126660" y="6917730"/>
            <a:ext cx="6007198" cy="6798269"/>
          </a:xfrm>
          <a:custGeom>
            <a:avLst/>
            <a:gdLst>
              <a:gd name="connsiteX0" fmla="*/ 0 w 6007198"/>
              <a:gd name="connsiteY0" fmla="*/ 0 h 6798269"/>
              <a:gd name="connsiteX1" fmla="*/ 6007198 w 6007198"/>
              <a:gd name="connsiteY1" fmla="*/ 0 h 6798269"/>
              <a:gd name="connsiteX2" fmla="*/ 6007198 w 6007198"/>
              <a:gd name="connsiteY2" fmla="*/ 6798269 h 6798269"/>
              <a:gd name="connsiteX3" fmla="*/ 0 w 6007198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198" h="6798269">
                <a:moveTo>
                  <a:pt x="0" y="0"/>
                </a:moveTo>
                <a:lnTo>
                  <a:pt x="6007198" y="0"/>
                </a:lnTo>
                <a:lnTo>
                  <a:pt x="6007198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42"/>
          </p:nvPr>
        </p:nvSpPr>
        <p:spPr>
          <a:xfrm>
            <a:off x="18379976" y="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43"/>
          </p:nvPr>
        </p:nvSpPr>
        <p:spPr>
          <a:xfrm>
            <a:off x="18379976" y="6917730"/>
            <a:ext cx="6007200" cy="6798269"/>
          </a:xfrm>
          <a:custGeom>
            <a:avLst/>
            <a:gdLst>
              <a:gd name="connsiteX0" fmla="*/ 0 w 6007200"/>
              <a:gd name="connsiteY0" fmla="*/ 0 h 6798269"/>
              <a:gd name="connsiteX1" fmla="*/ 6007200 w 6007200"/>
              <a:gd name="connsiteY1" fmla="*/ 0 h 6798269"/>
              <a:gd name="connsiteX2" fmla="*/ 6007200 w 6007200"/>
              <a:gd name="connsiteY2" fmla="*/ 6798269 h 6798269"/>
              <a:gd name="connsiteX3" fmla="*/ 0 w 6007200"/>
              <a:gd name="connsiteY3" fmla="*/ 6798269 h 6798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7200" h="6798269">
                <a:moveTo>
                  <a:pt x="0" y="0"/>
                </a:moveTo>
                <a:lnTo>
                  <a:pt x="6007200" y="0"/>
                </a:lnTo>
                <a:lnTo>
                  <a:pt x="6007200" y="6798269"/>
                </a:lnTo>
                <a:lnTo>
                  <a:pt x="0" y="6798269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35" grpId="0" animBg="1"/>
      <p:bldP spid="33" grpId="0" animBg="1"/>
      <p:bldP spid="36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icture Placeholder 83"/>
          <p:cNvSpPr>
            <a:spLocks noGrp="1"/>
          </p:cNvSpPr>
          <p:nvPr>
            <p:ph type="pic" sz="quarter" idx="39"/>
          </p:nvPr>
        </p:nvSpPr>
        <p:spPr>
          <a:xfrm>
            <a:off x="488315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5" name="Picture Placeholder 84"/>
          <p:cNvSpPr>
            <a:spLocks noGrp="1"/>
          </p:cNvSpPr>
          <p:nvPr>
            <p:ph type="pic" sz="quarter" idx="40"/>
          </p:nvPr>
        </p:nvSpPr>
        <p:spPr>
          <a:xfrm>
            <a:off x="9766300" y="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6" name="Picture Placeholder 85"/>
          <p:cNvSpPr>
            <a:spLocks noGrp="1"/>
          </p:cNvSpPr>
          <p:nvPr>
            <p:ph type="pic" sz="quarter" idx="41"/>
          </p:nvPr>
        </p:nvSpPr>
        <p:spPr>
          <a:xfrm>
            <a:off x="14649449" y="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7" name="Picture Placeholder 86"/>
          <p:cNvSpPr>
            <a:spLocks noGrp="1"/>
          </p:cNvSpPr>
          <p:nvPr>
            <p:ph type="pic" sz="quarter" idx="42"/>
          </p:nvPr>
        </p:nvSpPr>
        <p:spPr>
          <a:xfrm>
            <a:off x="19532599" y="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8" name="Picture Placeholder 87"/>
          <p:cNvSpPr>
            <a:spLocks noGrp="1"/>
          </p:cNvSpPr>
          <p:nvPr>
            <p:ph type="pic" sz="quarter" idx="43"/>
          </p:nvPr>
        </p:nvSpPr>
        <p:spPr>
          <a:xfrm>
            <a:off x="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9" name="Picture Placeholder 88"/>
          <p:cNvSpPr>
            <a:spLocks noGrp="1"/>
          </p:cNvSpPr>
          <p:nvPr>
            <p:ph type="pic" sz="quarter" idx="44"/>
          </p:nvPr>
        </p:nvSpPr>
        <p:spPr>
          <a:xfrm>
            <a:off x="488315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0" name="Picture Placeholder 89"/>
          <p:cNvSpPr>
            <a:spLocks noGrp="1"/>
          </p:cNvSpPr>
          <p:nvPr>
            <p:ph type="pic" sz="quarter" idx="45"/>
          </p:nvPr>
        </p:nvSpPr>
        <p:spPr>
          <a:xfrm>
            <a:off x="9766300" y="458343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2" name="Picture Placeholder 91"/>
          <p:cNvSpPr>
            <a:spLocks noGrp="1"/>
          </p:cNvSpPr>
          <p:nvPr>
            <p:ph type="pic" sz="quarter" idx="47"/>
          </p:nvPr>
        </p:nvSpPr>
        <p:spPr>
          <a:xfrm>
            <a:off x="19532599" y="458343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3" name="Picture Placeholder 92"/>
          <p:cNvSpPr>
            <a:spLocks noGrp="1"/>
          </p:cNvSpPr>
          <p:nvPr>
            <p:ph type="pic" sz="quarter" idx="48"/>
          </p:nvPr>
        </p:nvSpPr>
        <p:spPr>
          <a:xfrm>
            <a:off x="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5" name="Picture Placeholder 94"/>
          <p:cNvSpPr>
            <a:spLocks noGrp="1"/>
          </p:cNvSpPr>
          <p:nvPr>
            <p:ph type="pic" sz="quarter" idx="50"/>
          </p:nvPr>
        </p:nvSpPr>
        <p:spPr>
          <a:xfrm>
            <a:off x="9766300" y="9166860"/>
            <a:ext cx="4854575" cy="4549140"/>
          </a:xfrm>
          <a:custGeom>
            <a:avLst/>
            <a:gdLst>
              <a:gd name="connsiteX0" fmla="*/ 0 w 4854575"/>
              <a:gd name="connsiteY0" fmla="*/ 0 h 4549140"/>
              <a:gd name="connsiteX1" fmla="*/ 4854575 w 4854575"/>
              <a:gd name="connsiteY1" fmla="*/ 0 h 4549140"/>
              <a:gd name="connsiteX2" fmla="*/ 4854575 w 4854575"/>
              <a:gd name="connsiteY2" fmla="*/ 4549140 h 4549140"/>
              <a:gd name="connsiteX3" fmla="*/ 0 w 4854575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5" h="4549140">
                <a:moveTo>
                  <a:pt x="0" y="0"/>
                </a:moveTo>
                <a:lnTo>
                  <a:pt x="4854575" y="0"/>
                </a:lnTo>
                <a:lnTo>
                  <a:pt x="4854575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6" name="Picture Placeholder 95"/>
          <p:cNvSpPr>
            <a:spLocks noGrp="1"/>
          </p:cNvSpPr>
          <p:nvPr>
            <p:ph type="pic" sz="quarter" idx="51"/>
          </p:nvPr>
        </p:nvSpPr>
        <p:spPr>
          <a:xfrm>
            <a:off x="14649449" y="9166860"/>
            <a:ext cx="4854574" cy="4549140"/>
          </a:xfrm>
          <a:custGeom>
            <a:avLst/>
            <a:gdLst>
              <a:gd name="connsiteX0" fmla="*/ 0 w 4854574"/>
              <a:gd name="connsiteY0" fmla="*/ 0 h 4549140"/>
              <a:gd name="connsiteX1" fmla="*/ 4854574 w 4854574"/>
              <a:gd name="connsiteY1" fmla="*/ 0 h 4549140"/>
              <a:gd name="connsiteX2" fmla="*/ 4854574 w 4854574"/>
              <a:gd name="connsiteY2" fmla="*/ 4549140 h 4549140"/>
              <a:gd name="connsiteX3" fmla="*/ 0 w 4854574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4" h="4549140">
                <a:moveTo>
                  <a:pt x="0" y="0"/>
                </a:moveTo>
                <a:lnTo>
                  <a:pt x="4854574" y="0"/>
                </a:lnTo>
                <a:lnTo>
                  <a:pt x="4854574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7" name="Picture Placeholder 96"/>
          <p:cNvSpPr>
            <a:spLocks noGrp="1"/>
          </p:cNvSpPr>
          <p:nvPr>
            <p:ph type="pic" sz="quarter" idx="52"/>
          </p:nvPr>
        </p:nvSpPr>
        <p:spPr>
          <a:xfrm>
            <a:off x="19532599" y="9166860"/>
            <a:ext cx="4854576" cy="4549140"/>
          </a:xfrm>
          <a:custGeom>
            <a:avLst/>
            <a:gdLst>
              <a:gd name="connsiteX0" fmla="*/ 0 w 4854576"/>
              <a:gd name="connsiteY0" fmla="*/ 0 h 4549140"/>
              <a:gd name="connsiteX1" fmla="*/ 4854576 w 4854576"/>
              <a:gd name="connsiteY1" fmla="*/ 0 h 4549140"/>
              <a:gd name="connsiteX2" fmla="*/ 4854576 w 4854576"/>
              <a:gd name="connsiteY2" fmla="*/ 4549140 h 4549140"/>
              <a:gd name="connsiteX3" fmla="*/ 0 w 4854576"/>
              <a:gd name="connsiteY3" fmla="*/ 4549140 h 454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4576" h="4549140">
                <a:moveTo>
                  <a:pt x="0" y="0"/>
                </a:moveTo>
                <a:lnTo>
                  <a:pt x="4854576" y="0"/>
                </a:lnTo>
                <a:lnTo>
                  <a:pt x="4854576" y="4549140"/>
                </a:lnTo>
                <a:lnTo>
                  <a:pt x="0" y="454914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2" grpId="0" animBg="1"/>
      <p:bldP spid="93" grpId="0" animBg="1"/>
      <p:bldP spid="95" grpId="0" animBg="1"/>
      <p:bldP spid="96" grpId="0" animBg="1"/>
      <p:bldP spid="97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icture Placeholder 114"/>
          <p:cNvSpPr>
            <a:spLocks noGrp="1"/>
          </p:cNvSpPr>
          <p:nvPr>
            <p:ph type="pic" sz="quarter" idx="39"/>
          </p:nvPr>
        </p:nvSpPr>
        <p:spPr>
          <a:xfrm>
            <a:off x="0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6" name="Picture Placeholder 115"/>
          <p:cNvSpPr>
            <a:spLocks noGrp="1"/>
          </p:cNvSpPr>
          <p:nvPr>
            <p:ph type="pic" sz="quarter" idx="40"/>
          </p:nvPr>
        </p:nvSpPr>
        <p:spPr>
          <a:xfrm>
            <a:off x="4068497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8" name="Picture Placeholder 117"/>
          <p:cNvSpPr>
            <a:spLocks noGrp="1"/>
          </p:cNvSpPr>
          <p:nvPr>
            <p:ph type="pic" sz="quarter" idx="42"/>
          </p:nvPr>
        </p:nvSpPr>
        <p:spPr>
          <a:xfrm>
            <a:off x="12205491" y="-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19" name="Picture Placeholder 118"/>
          <p:cNvSpPr>
            <a:spLocks noGrp="1"/>
          </p:cNvSpPr>
          <p:nvPr>
            <p:ph type="pic" sz="quarter" idx="43"/>
          </p:nvPr>
        </p:nvSpPr>
        <p:spPr>
          <a:xfrm>
            <a:off x="16273988" y="-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0" name="Picture Placeholder 119"/>
          <p:cNvSpPr>
            <a:spLocks noGrp="1"/>
          </p:cNvSpPr>
          <p:nvPr>
            <p:ph type="pic" sz="quarter" idx="44"/>
          </p:nvPr>
        </p:nvSpPr>
        <p:spPr>
          <a:xfrm>
            <a:off x="20342486" y="-1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2" name="Picture Placeholder 121"/>
          <p:cNvSpPr>
            <a:spLocks noGrp="1"/>
          </p:cNvSpPr>
          <p:nvPr>
            <p:ph type="pic" sz="quarter" idx="46"/>
          </p:nvPr>
        </p:nvSpPr>
        <p:spPr>
          <a:xfrm>
            <a:off x="4068497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3" name="Picture Placeholder 122"/>
          <p:cNvSpPr>
            <a:spLocks noGrp="1"/>
          </p:cNvSpPr>
          <p:nvPr>
            <p:ph type="pic" sz="quarter" idx="47"/>
          </p:nvPr>
        </p:nvSpPr>
        <p:spPr>
          <a:xfrm>
            <a:off x="8136994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4" name="Picture Placeholder 123"/>
          <p:cNvSpPr>
            <a:spLocks noGrp="1"/>
          </p:cNvSpPr>
          <p:nvPr>
            <p:ph type="pic" sz="quarter" idx="48"/>
          </p:nvPr>
        </p:nvSpPr>
        <p:spPr>
          <a:xfrm>
            <a:off x="12205491" y="3435425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6" name="Picture Placeholder 125"/>
          <p:cNvSpPr>
            <a:spLocks noGrp="1"/>
          </p:cNvSpPr>
          <p:nvPr>
            <p:ph type="pic" sz="quarter" idx="50"/>
          </p:nvPr>
        </p:nvSpPr>
        <p:spPr>
          <a:xfrm>
            <a:off x="20342486" y="3435425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7" name="Picture Placeholder 126"/>
          <p:cNvSpPr>
            <a:spLocks noGrp="1"/>
          </p:cNvSpPr>
          <p:nvPr>
            <p:ph type="pic" sz="quarter" idx="51"/>
          </p:nvPr>
        </p:nvSpPr>
        <p:spPr>
          <a:xfrm>
            <a:off x="0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8" name="Picture Placeholder 127"/>
          <p:cNvSpPr>
            <a:spLocks noGrp="1"/>
          </p:cNvSpPr>
          <p:nvPr>
            <p:ph type="pic" sz="quarter" idx="52"/>
          </p:nvPr>
        </p:nvSpPr>
        <p:spPr>
          <a:xfrm>
            <a:off x="4068497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0" name="Picture Placeholder 129"/>
          <p:cNvSpPr>
            <a:spLocks noGrp="1"/>
          </p:cNvSpPr>
          <p:nvPr>
            <p:ph type="pic" sz="quarter" idx="54"/>
          </p:nvPr>
        </p:nvSpPr>
        <p:spPr>
          <a:xfrm>
            <a:off x="12205491" y="6870851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1" name="Picture Placeholder 130"/>
          <p:cNvSpPr>
            <a:spLocks noGrp="1"/>
          </p:cNvSpPr>
          <p:nvPr>
            <p:ph type="pic" sz="quarter" idx="55"/>
          </p:nvPr>
        </p:nvSpPr>
        <p:spPr>
          <a:xfrm>
            <a:off x="16273988" y="6870851"/>
            <a:ext cx="4044688" cy="3409723"/>
          </a:xfrm>
          <a:custGeom>
            <a:avLst/>
            <a:gdLst>
              <a:gd name="connsiteX0" fmla="*/ 0 w 4044688"/>
              <a:gd name="connsiteY0" fmla="*/ 0 h 3409723"/>
              <a:gd name="connsiteX1" fmla="*/ 4044688 w 4044688"/>
              <a:gd name="connsiteY1" fmla="*/ 0 h 3409723"/>
              <a:gd name="connsiteX2" fmla="*/ 4044688 w 4044688"/>
              <a:gd name="connsiteY2" fmla="*/ 3409723 h 3409723"/>
              <a:gd name="connsiteX3" fmla="*/ 0 w 4044688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8" h="3409723">
                <a:moveTo>
                  <a:pt x="0" y="0"/>
                </a:moveTo>
                <a:lnTo>
                  <a:pt x="4044688" y="0"/>
                </a:lnTo>
                <a:lnTo>
                  <a:pt x="4044688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3" name="Picture Placeholder 132"/>
          <p:cNvSpPr>
            <a:spLocks noGrp="1"/>
          </p:cNvSpPr>
          <p:nvPr>
            <p:ph type="pic" sz="quarter" idx="57"/>
          </p:nvPr>
        </p:nvSpPr>
        <p:spPr>
          <a:xfrm>
            <a:off x="0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5" name="Picture Placeholder 134"/>
          <p:cNvSpPr>
            <a:spLocks noGrp="1"/>
          </p:cNvSpPr>
          <p:nvPr>
            <p:ph type="pic" sz="quarter" idx="59"/>
          </p:nvPr>
        </p:nvSpPr>
        <p:spPr>
          <a:xfrm>
            <a:off x="8136994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6" name="Picture Placeholder 135"/>
          <p:cNvSpPr>
            <a:spLocks noGrp="1"/>
          </p:cNvSpPr>
          <p:nvPr>
            <p:ph type="pic" sz="quarter" idx="60"/>
          </p:nvPr>
        </p:nvSpPr>
        <p:spPr>
          <a:xfrm>
            <a:off x="12205491" y="10306277"/>
            <a:ext cx="4044689" cy="3409723"/>
          </a:xfrm>
          <a:custGeom>
            <a:avLst/>
            <a:gdLst>
              <a:gd name="connsiteX0" fmla="*/ 0 w 4044689"/>
              <a:gd name="connsiteY0" fmla="*/ 0 h 3409723"/>
              <a:gd name="connsiteX1" fmla="*/ 4044689 w 4044689"/>
              <a:gd name="connsiteY1" fmla="*/ 0 h 3409723"/>
              <a:gd name="connsiteX2" fmla="*/ 4044689 w 4044689"/>
              <a:gd name="connsiteY2" fmla="*/ 3409723 h 3409723"/>
              <a:gd name="connsiteX3" fmla="*/ 0 w 4044689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89" h="3409723">
                <a:moveTo>
                  <a:pt x="0" y="0"/>
                </a:moveTo>
                <a:lnTo>
                  <a:pt x="4044689" y="0"/>
                </a:lnTo>
                <a:lnTo>
                  <a:pt x="4044689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9" name="Picture Placeholder 138"/>
          <p:cNvSpPr>
            <a:spLocks noGrp="1"/>
          </p:cNvSpPr>
          <p:nvPr>
            <p:ph type="pic" sz="quarter" idx="62"/>
          </p:nvPr>
        </p:nvSpPr>
        <p:spPr>
          <a:xfrm>
            <a:off x="20342486" y="10306277"/>
            <a:ext cx="4044690" cy="3409723"/>
          </a:xfrm>
          <a:custGeom>
            <a:avLst/>
            <a:gdLst>
              <a:gd name="connsiteX0" fmla="*/ 0 w 4044690"/>
              <a:gd name="connsiteY0" fmla="*/ 0 h 3409723"/>
              <a:gd name="connsiteX1" fmla="*/ 4044690 w 4044690"/>
              <a:gd name="connsiteY1" fmla="*/ 0 h 3409723"/>
              <a:gd name="connsiteX2" fmla="*/ 4044690 w 4044690"/>
              <a:gd name="connsiteY2" fmla="*/ 3409723 h 3409723"/>
              <a:gd name="connsiteX3" fmla="*/ 0 w 4044690"/>
              <a:gd name="connsiteY3" fmla="*/ 3409723 h 340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4690" h="3409723">
                <a:moveTo>
                  <a:pt x="0" y="0"/>
                </a:moveTo>
                <a:lnTo>
                  <a:pt x="4044690" y="0"/>
                </a:lnTo>
                <a:lnTo>
                  <a:pt x="4044690" y="3409723"/>
                </a:lnTo>
                <a:lnTo>
                  <a:pt x="0" y="340972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28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28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28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3" presetClass="entr" presetSubtype="28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28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28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288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288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288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3" presetClass="entr" presetSubtype="28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28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288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126" grpId="0" animBg="1"/>
      <p:bldP spid="127" grpId="0" animBg="1"/>
      <p:bldP spid="128" grpId="0" animBg="1"/>
      <p:bldP spid="130" grpId="0" animBg="1"/>
      <p:bldP spid="131" grpId="0" animBg="1"/>
      <p:bldP spid="133" grpId="0" animBg="1"/>
      <p:bldP spid="135" grpId="0" animBg="1"/>
      <p:bldP spid="136" grpId="0" animBg="1"/>
      <p:bldP spid="139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2299556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6315485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0331414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14347343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18363272" y="41876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-Morph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21176347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15189722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920309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-321647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15189719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9203094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-3216469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9203093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-3216468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770157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-3255195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731430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24387175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0296344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3620551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-Morph-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43" hasCustomPrompt="1"/>
          </p:nvPr>
        </p:nvSpPr>
        <p:spPr>
          <a:xfrm>
            <a:off x="2502830" y="3271046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5</a:t>
            </a:r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 hasCustomPrompt="1"/>
          </p:nvPr>
        </p:nvSpPr>
        <p:spPr>
          <a:xfrm>
            <a:off x="24387175" y="3271047"/>
            <a:ext cx="5909168" cy="7173467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4</a:t>
            </a:r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 hasCustomPrompt="1"/>
          </p:nvPr>
        </p:nvSpPr>
        <p:spPr>
          <a:xfrm>
            <a:off x="30296343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3</a:t>
            </a:r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0" hasCustomPrompt="1"/>
          </p:nvPr>
        </p:nvSpPr>
        <p:spPr>
          <a:xfrm>
            <a:off x="36205512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2</a:t>
            </a:r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 hasCustomPrompt="1"/>
          </p:nvPr>
        </p:nvSpPr>
        <p:spPr>
          <a:xfrm>
            <a:off x="42114681" y="3271048"/>
            <a:ext cx="5909169" cy="7173468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r>
              <a:rPr lang="en-US"/>
              <a:t>1</a:t>
            </a:r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40"/>
          </p:nvPr>
        </p:nvSpPr>
        <p:spPr>
          <a:xfrm>
            <a:off x="3604388" y="2014328"/>
            <a:ext cx="7849488" cy="952831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15795845" y="69573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39"/>
          </p:nvPr>
        </p:nvSpPr>
        <p:spPr>
          <a:xfrm>
            <a:off x="11692443" y="695738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41"/>
          </p:nvPr>
        </p:nvSpPr>
        <p:spPr>
          <a:xfrm>
            <a:off x="11692443" y="201432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42"/>
          </p:nvPr>
        </p:nvSpPr>
        <p:spPr>
          <a:xfrm>
            <a:off x="15708372" y="2014328"/>
            <a:ext cx="3777362" cy="4585252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0"/>
          </p:nvPr>
        </p:nvSpPr>
        <p:spPr>
          <a:xfrm>
            <a:off x="5699797" y="342313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41"/>
          </p:nvPr>
        </p:nvSpPr>
        <p:spPr>
          <a:xfrm>
            <a:off x="12183524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0"/>
          </p:nvPr>
        </p:nvSpPr>
        <p:spPr>
          <a:xfrm>
            <a:off x="926942" y="3983089"/>
            <a:ext cx="5720861" cy="7127631"/>
          </a:xfrm>
          <a:custGeom>
            <a:avLst/>
            <a:gdLst>
              <a:gd name="connsiteX0" fmla="*/ 0 w 5720861"/>
              <a:gd name="connsiteY0" fmla="*/ 0 h 7127631"/>
              <a:gd name="connsiteX1" fmla="*/ 5720861 w 5720861"/>
              <a:gd name="connsiteY1" fmla="*/ 0 h 7127631"/>
              <a:gd name="connsiteX2" fmla="*/ 5720861 w 5720861"/>
              <a:gd name="connsiteY2" fmla="*/ 7127631 h 7127631"/>
              <a:gd name="connsiteX3" fmla="*/ 0 w 5720861"/>
              <a:gd name="connsiteY3" fmla="*/ 7127631 h 712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0861" h="7127631">
                <a:moveTo>
                  <a:pt x="0" y="0"/>
                </a:moveTo>
                <a:lnTo>
                  <a:pt x="5720861" y="0"/>
                </a:lnTo>
                <a:lnTo>
                  <a:pt x="5720861" y="7127631"/>
                </a:lnTo>
                <a:lnTo>
                  <a:pt x="0" y="7127631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40"/>
          </p:nvPr>
        </p:nvSpPr>
        <p:spPr>
          <a:xfrm>
            <a:off x="12765468" y="3979282"/>
            <a:ext cx="5144364" cy="7083816"/>
          </a:xfrm>
          <a:custGeom>
            <a:avLst/>
            <a:gdLst>
              <a:gd name="connsiteX0" fmla="*/ 0 w 5144364"/>
              <a:gd name="connsiteY0" fmla="*/ 0 h 7083816"/>
              <a:gd name="connsiteX1" fmla="*/ 5144364 w 5144364"/>
              <a:gd name="connsiteY1" fmla="*/ 0 h 7083816"/>
              <a:gd name="connsiteX2" fmla="*/ 5144364 w 5144364"/>
              <a:gd name="connsiteY2" fmla="*/ 7083816 h 7083816"/>
              <a:gd name="connsiteX3" fmla="*/ 0 w 5144364"/>
              <a:gd name="connsiteY3" fmla="*/ 7083816 h 7083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4364" h="7083816">
                <a:moveTo>
                  <a:pt x="0" y="0"/>
                </a:moveTo>
                <a:lnTo>
                  <a:pt x="5144364" y="0"/>
                </a:lnTo>
                <a:lnTo>
                  <a:pt x="5144364" y="7083816"/>
                </a:lnTo>
                <a:lnTo>
                  <a:pt x="0" y="7083816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40"/>
          </p:nvPr>
        </p:nvSpPr>
        <p:spPr>
          <a:xfrm>
            <a:off x="3119805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4598808 w 5889724"/>
              <a:gd name="connsiteY3" fmla="*/ 3281082 h 3281082"/>
              <a:gd name="connsiteX4" fmla="*/ 726142 w 5889724"/>
              <a:gd name="connsiteY4" fmla="*/ 3281082 h 3281082"/>
              <a:gd name="connsiteX5" fmla="*/ 0 w 5889724"/>
              <a:gd name="connsiteY5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4598808" y="3281082"/>
                </a:lnTo>
                <a:lnTo>
                  <a:pt x="726142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41"/>
          </p:nvPr>
        </p:nvSpPr>
        <p:spPr>
          <a:xfrm>
            <a:off x="9700958" y="3442446"/>
            <a:ext cx="5889724" cy="3281082"/>
          </a:xfrm>
          <a:custGeom>
            <a:avLst/>
            <a:gdLst>
              <a:gd name="connsiteX0" fmla="*/ 0 w 5889724"/>
              <a:gd name="connsiteY0" fmla="*/ 0 h 3281082"/>
              <a:gd name="connsiteX1" fmla="*/ 5889724 w 5889724"/>
              <a:gd name="connsiteY1" fmla="*/ 0 h 3281082"/>
              <a:gd name="connsiteX2" fmla="*/ 5889724 w 5889724"/>
              <a:gd name="connsiteY2" fmla="*/ 3281082 h 3281082"/>
              <a:gd name="connsiteX3" fmla="*/ 0 w 5889724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4" h="3281082">
                <a:moveTo>
                  <a:pt x="0" y="0"/>
                </a:moveTo>
                <a:lnTo>
                  <a:pt x="5889724" y="0"/>
                </a:lnTo>
                <a:lnTo>
                  <a:pt x="5889724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42"/>
          </p:nvPr>
        </p:nvSpPr>
        <p:spPr>
          <a:xfrm>
            <a:off x="16282113" y="3442446"/>
            <a:ext cx="5889723" cy="3281082"/>
          </a:xfrm>
          <a:custGeom>
            <a:avLst/>
            <a:gdLst>
              <a:gd name="connsiteX0" fmla="*/ 0 w 5889723"/>
              <a:gd name="connsiteY0" fmla="*/ 0 h 3281082"/>
              <a:gd name="connsiteX1" fmla="*/ 5889723 w 5889723"/>
              <a:gd name="connsiteY1" fmla="*/ 0 h 3281082"/>
              <a:gd name="connsiteX2" fmla="*/ 5889723 w 5889723"/>
              <a:gd name="connsiteY2" fmla="*/ 3281082 h 3281082"/>
              <a:gd name="connsiteX3" fmla="*/ 0 w 5889723"/>
              <a:gd name="connsiteY3" fmla="*/ 3281082 h 3281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9723" h="3281082">
                <a:moveTo>
                  <a:pt x="0" y="0"/>
                </a:moveTo>
                <a:lnTo>
                  <a:pt x="5889723" y="0"/>
                </a:lnTo>
                <a:lnTo>
                  <a:pt x="5889723" y="3281082"/>
                </a:lnTo>
                <a:lnTo>
                  <a:pt x="0" y="328108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4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6723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41"/>
          </p:nvPr>
        </p:nvSpPr>
        <p:spPr>
          <a:xfrm>
            <a:off x="53205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42"/>
          </p:nvPr>
        </p:nvSpPr>
        <p:spPr>
          <a:xfrm>
            <a:off x="9968776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43"/>
          </p:nvPr>
        </p:nvSpPr>
        <p:spPr>
          <a:xfrm>
            <a:off x="14616977" y="2962656"/>
            <a:ext cx="4449619" cy="3760873"/>
          </a:xfrm>
          <a:custGeom>
            <a:avLst/>
            <a:gdLst>
              <a:gd name="connsiteX0" fmla="*/ 0 w 4449619"/>
              <a:gd name="connsiteY0" fmla="*/ 0 h 3760873"/>
              <a:gd name="connsiteX1" fmla="*/ 4449619 w 4449619"/>
              <a:gd name="connsiteY1" fmla="*/ 0 h 3760873"/>
              <a:gd name="connsiteX2" fmla="*/ 4449619 w 4449619"/>
              <a:gd name="connsiteY2" fmla="*/ 3760873 h 3760873"/>
              <a:gd name="connsiteX3" fmla="*/ 0 w 4449619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19" h="3760873">
                <a:moveTo>
                  <a:pt x="0" y="0"/>
                </a:moveTo>
                <a:lnTo>
                  <a:pt x="4449619" y="0"/>
                </a:lnTo>
                <a:lnTo>
                  <a:pt x="4449619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44"/>
          </p:nvPr>
        </p:nvSpPr>
        <p:spPr>
          <a:xfrm>
            <a:off x="19265175" y="2962656"/>
            <a:ext cx="4449620" cy="3760873"/>
          </a:xfrm>
          <a:custGeom>
            <a:avLst/>
            <a:gdLst>
              <a:gd name="connsiteX0" fmla="*/ 0 w 4449620"/>
              <a:gd name="connsiteY0" fmla="*/ 0 h 3760873"/>
              <a:gd name="connsiteX1" fmla="*/ 4449620 w 4449620"/>
              <a:gd name="connsiteY1" fmla="*/ 0 h 3760873"/>
              <a:gd name="connsiteX2" fmla="*/ 4449620 w 4449620"/>
              <a:gd name="connsiteY2" fmla="*/ 3760873 h 3760873"/>
              <a:gd name="connsiteX3" fmla="*/ 0 w 4449620"/>
              <a:gd name="connsiteY3" fmla="*/ 3760873 h 3760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9620" h="3760873">
                <a:moveTo>
                  <a:pt x="0" y="0"/>
                </a:moveTo>
                <a:lnTo>
                  <a:pt x="4449620" y="0"/>
                </a:lnTo>
                <a:lnTo>
                  <a:pt x="4449620" y="3760873"/>
                </a:lnTo>
                <a:lnTo>
                  <a:pt x="0" y="376087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28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36"/>
          <p:cNvSpPr>
            <a:spLocks noGrp="1"/>
          </p:cNvSpPr>
          <p:nvPr>
            <p:ph type="pic" sz="quarter" idx="40"/>
          </p:nvPr>
        </p:nvSpPr>
        <p:spPr>
          <a:xfrm>
            <a:off x="220186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8" name="Picture Placeholder 37"/>
          <p:cNvSpPr>
            <a:spLocks noGrp="1"/>
          </p:cNvSpPr>
          <p:nvPr>
            <p:ph type="pic" sz="quarter" idx="41"/>
          </p:nvPr>
        </p:nvSpPr>
        <p:spPr>
          <a:xfrm>
            <a:off x="8859836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42"/>
          </p:nvPr>
        </p:nvSpPr>
        <p:spPr>
          <a:xfrm>
            <a:off x="15517811" y="382904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43"/>
          </p:nvPr>
        </p:nvSpPr>
        <p:spPr>
          <a:xfrm>
            <a:off x="220186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1" name="Picture Placeholder 40"/>
          <p:cNvSpPr>
            <a:spLocks noGrp="1"/>
          </p:cNvSpPr>
          <p:nvPr>
            <p:ph type="pic" sz="quarter" idx="44"/>
          </p:nvPr>
        </p:nvSpPr>
        <p:spPr>
          <a:xfrm>
            <a:off x="8859836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2" name="Picture Placeholder 41"/>
          <p:cNvSpPr>
            <a:spLocks noGrp="1"/>
          </p:cNvSpPr>
          <p:nvPr>
            <p:ph type="pic" sz="quarter" idx="45"/>
          </p:nvPr>
        </p:nvSpPr>
        <p:spPr>
          <a:xfrm>
            <a:off x="15517811" y="6524624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3" name="Picture Placeholder 42"/>
          <p:cNvSpPr>
            <a:spLocks noGrp="1"/>
          </p:cNvSpPr>
          <p:nvPr>
            <p:ph type="pic" sz="quarter" idx="46"/>
          </p:nvPr>
        </p:nvSpPr>
        <p:spPr>
          <a:xfrm>
            <a:off x="220186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4" name="Picture Placeholder 43"/>
          <p:cNvSpPr>
            <a:spLocks noGrp="1"/>
          </p:cNvSpPr>
          <p:nvPr>
            <p:ph type="pic" sz="quarter" idx="47"/>
          </p:nvPr>
        </p:nvSpPr>
        <p:spPr>
          <a:xfrm>
            <a:off x="8859836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8"/>
          </p:nvPr>
        </p:nvSpPr>
        <p:spPr>
          <a:xfrm>
            <a:off x="15517811" y="922019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icture Placeholder 34"/>
          <p:cNvSpPr>
            <a:spLocks noGrp="1"/>
          </p:cNvSpPr>
          <p:nvPr>
            <p:ph type="pic" sz="quarter" idx="40"/>
          </p:nvPr>
        </p:nvSpPr>
        <p:spPr>
          <a:xfrm>
            <a:off x="10263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36" name="Picture Placeholder 35"/>
          <p:cNvSpPr>
            <a:spLocks noGrp="1"/>
          </p:cNvSpPr>
          <p:nvPr>
            <p:ph type="pic" sz="quarter" idx="41"/>
          </p:nvPr>
        </p:nvSpPr>
        <p:spPr>
          <a:xfrm>
            <a:off x="66841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6" name="Picture Placeholder 45"/>
          <p:cNvSpPr>
            <a:spLocks noGrp="1"/>
          </p:cNvSpPr>
          <p:nvPr>
            <p:ph type="pic" sz="quarter" idx="42"/>
          </p:nvPr>
        </p:nvSpPr>
        <p:spPr>
          <a:xfrm>
            <a:off x="1234201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7" name="Picture Placeholder 46"/>
          <p:cNvSpPr>
            <a:spLocks noGrp="1"/>
          </p:cNvSpPr>
          <p:nvPr>
            <p:ph type="pic" sz="quarter" idx="43"/>
          </p:nvPr>
        </p:nvSpPr>
        <p:spPr>
          <a:xfrm>
            <a:off x="17999867" y="37642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8" name="Picture Placeholder 47"/>
          <p:cNvSpPr>
            <a:spLocks noGrp="1"/>
          </p:cNvSpPr>
          <p:nvPr>
            <p:ph type="pic" sz="quarter" idx="44"/>
          </p:nvPr>
        </p:nvSpPr>
        <p:spPr>
          <a:xfrm>
            <a:off x="10263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49" name="Picture Placeholder 48"/>
          <p:cNvSpPr>
            <a:spLocks noGrp="1"/>
          </p:cNvSpPr>
          <p:nvPr>
            <p:ph type="pic" sz="quarter" idx="45"/>
          </p:nvPr>
        </p:nvSpPr>
        <p:spPr>
          <a:xfrm>
            <a:off x="66841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0" name="Picture Placeholder 49"/>
          <p:cNvSpPr>
            <a:spLocks noGrp="1"/>
          </p:cNvSpPr>
          <p:nvPr>
            <p:ph type="pic" sz="quarter" idx="46"/>
          </p:nvPr>
        </p:nvSpPr>
        <p:spPr>
          <a:xfrm>
            <a:off x="1234201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1" name="Picture Placeholder 50"/>
          <p:cNvSpPr>
            <a:spLocks noGrp="1"/>
          </p:cNvSpPr>
          <p:nvPr>
            <p:ph type="pic" sz="quarter" idx="47"/>
          </p:nvPr>
        </p:nvSpPr>
        <p:spPr>
          <a:xfrm>
            <a:off x="17999867" y="690752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2" name="Picture Placeholder 51"/>
          <p:cNvSpPr>
            <a:spLocks noGrp="1"/>
          </p:cNvSpPr>
          <p:nvPr>
            <p:ph type="pic" sz="quarter" idx="48"/>
          </p:nvPr>
        </p:nvSpPr>
        <p:spPr>
          <a:xfrm>
            <a:off x="10263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3" name="Picture Placeholder 52"/>
          <p:cNvSpPr>
            <a:spLocks noGrp="1"/>
          </p:cNvSpPr>
          <p:nvPr>
            <p:ph type="pic" sz="quarter" idx="49"/>
          </p:nvPr>
        </p:nvSpPr>
        <p:spPr>
          <a:xfrm>
            <a:off x="66841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4" name="Picture Placeholder 53"/>
          <p:cNvSpPr>
            <a:spLocks noGrp="1"/>
          </p:cNvSpPr>
          <p:nvPr>
            <p:ph type="pic" sz="quarter" idx="50"/>
          </p:nvPr>
        </p:nvSpPr>
        <p:spPr>
          <a:xfrm>
            <a:off x="1234201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55" name="Picture Placeholder 54"/>
          <p:cNvSpPr>
            <a:spLocks noGrp="1"/>
          </p:cNvSpPr>
          <p:nvPr>
            <p:ph type="pic" sz="quarter" idx="51"/>
          </p:nvPr>
        </p:nvSpPr>
        <p:spPr>
          <a:xfrm>
            <a:off x="17999867" y="10050779"/>
            <a:ext cx="1905000" cy="1905000"/>
          </a:xfrm>
          <a:custGeom>
            <a:avLst/>
            <a:gdLst>
              <a:gd name="connsiteX0" fmla="*/ 0 w 1905000"/>
              <a:gd name="connsiteY0" fmla="*/ 0 h 1905000"/>
              <a:gd name="connsiteX1" fmla="*/ 1905000 w 1905000"/>
              <a:gd name="connsiteY1" fmla="*/ 0 h 1905000"/>
              <a:gd name="connsiteX2" fmla="*/ 1905000 w 1905000"/>
              <a:gd name="connsiteY2" fmla="*/ 1905000 h 1905000"/>
              <a:gd name="connsiteX3" fmla="*/ 0 w 1905000"/>
              <a:gd name="connsiteY3" fmla="*/ 1905000 h 190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000" h="1905000">
                <a:moveTo>
                  <a:pt x="0" y="0"/>
                </a:moveTo>
                <a:lnTo>
                  <a:pt x="1905000" y="0"/>
                </a:lnTo>
                <a:lnTo>
                  <a:pt x="1905000" y="1905000"/>
                </a:lnTo>
                <a:lnTo>
                  <a:pt x="0" y="19050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889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41"/>
          </p:nvPr>
        </p:nvSpPr>
        <p:spPr>
          <a:xfrm>
            <a:off x="129527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4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29527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tx2">
                <a:lumMod val="75000"/>
              </a:schemeClr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0496550" y="3249548"/>
            <a:ext cx="3390900" cy="734701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66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6000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6000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5" grpId="0" animBg="1"/>
        </p:bldLst>
      </p:timing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40"/>
          </p:nvPr>
        </p:nvSpPr>
        <p:spPr>
          <a:xfrm>
            <a:off x="2932485" y="33341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accent1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42"/>
          </p:nvPr>
        </p:nvSpPr>
        <p:spPr>
          <a:xfrm>
            <a:off x="2932485" y="8210994"/>
            <a:ext cx="3656713" cy="3656713"/>
          </a:xfrm>
          <a:custGeom>
            <a:avLst/>
            <a:gdLst>
              <a:gd name="connsiteX0" fmla="*/ 0 w 3656713"/>
              <a:gd name="connsiteY0" fmla="*/ 0 h 3656713"/>
              <a:gd name="connsiteX1" fmla="*/ 3656713 w 3656713"/>
              <a:gd name="connsiteY1" fmla="*/ 0 h 3656713"/>
              <a:gd name="connsiteX2" fmla="*/ 3656713 w 3656713"/>
              <a:gd name="connsiteY2" fmla="*/ 3656713 h 3656713"/>
              <a:gd name="connsiteX3" fmla="*/ 0 w 3656713"/>
              <a:gd name="connsiteY3" fmla="*/ 3656713 h 365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6713" h="3656713">
                <a:moveTo>
                  <a:pt x="0" y="0"/>
                </a:moveTo>
                <a:lnTo>
                  <a:pt x="3656713" y="0"/>
                </a:lnTo>
                <a:lnTo>
                  <a:pt x="3656713" y="3656713"/>
                </a:lnTo>
                <a:lnTo>
                  <a:pt x="0" y="3656713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C1C9D5"/>
            </a:bgClr>
          </a:pattFill>
          <a:effectLst>
            <a:outerShdw dist="139700" dir="10800000" sx="99000" sy="99000" algn="r" rotWithShape="0">
              <a:schemeClr val="bg2"/>
            </a:outerShdw>
          </a:effectLst>
          <a:scene3d>
            <a:camera prst="isometricOffAxis1Top">
              <a:rot lat="0" lon="0" rev="0"/>
            </a:camera>
            <a:lightRig rig="threePt" dir="t"/>
          </a:scene3d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40"/>
          </p:nvPr>
        </p:nvSpPr>
        <p:spPr>
          <a:xfrm>
            <a:off x="1863609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41"/>
          </p:nvPr>
        </p:nvSpPr>
        <p:spPr>
          <a:xfrm>
            <a:off x="7094820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42"/>
          </p:nvPr>
        </p:nvSpPr>
        <p:spPr>
          <a:xfrm>
            <a:off x="12326031" y="3523729"/>
            <a:ext cx="4966322" cy="6705600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7557243" y="3523729"/>
            <a:ext cx="4966320" cy="6705600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40"/>
          </p:nvPr>
        </p:nvSpPr>
        <p:spPr>
          <a:xfrm>
            <a:off x="1863609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41"/>
          </p:nvPr>
        </p:nvSpPr>
        <p:spPr>
          <a:xfrm>
            <a:off x="7094820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42"/>
          </p:nvPr>
        </p:nvSpPr>
        <p:spPr>
          <a:xfrm>
            <a:off x="12326031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7557243" y="3210365"/>
            <a:ext cx="4966320" cy="8925154"/>
          </a:xfrm>
          <a:custGeom>
            <a:avLst/>
            <a:gdLst>
              <a:gd name="connsiteX0" fmla="*/ 0 w 4966320"/>
              <a:gd name="connsiteY0" fmla="*/ 0 h 6705600"/>
              <a:gd name="connsiteX1" fmla="*/ 4966320 w 4966320"/>
              <a:gd name="connsiteY1" fmla="*/ 0 h 6705600"/>
              <a:gd name="connsiteX2" fmla="*/ 4966320 w 4966320"/>
              <a:gd name="connsiteY2" fmla="*/ 6705600 h 6705600"/>
              <a:gd name="connsiteX3" fmla="*/ 0 w 4966320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0" h="6705600">
                <a:moveTo>
                  <a:pt x="0" y="0"/>
                </a:moveTo>
                <a:lnTo>
                  <a:pt x="4966320" y="0"/>
                </a:lnTo>
                <a:lnTo>
                  <a:pt x="4966320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 p14:presetBounceEnd="4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 p14:presetBounceEnd="48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 p14:presetBounceEnd="48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 p14:presetBounceEnd="48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8000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8000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81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8100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8100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accel="81000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 animBg="1"/>
          <p:bldP spid="12" grpId="0" animBg="1"/>
          <p:bldP spid="13" grpId="0" animBg="1"/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40"/>
          </p:nvPr>
        </p:nvSpPr>
        <p:spPr>
          <a:xfrm>
            <a:off x="4488822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41"/>
          </p:nvPr>
        </p:nvSpPr>
        <p:spPr>
          <a:xfrm>
            <a:off x="9720033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42"/>
          </p:nvPr>
        </p:nvSpPr>
        <p:spPr>
          <a:xfrm>
            <a:off x="14951244" y="3210365"/>
            <a:ext cx="4966322" cy="8925154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38000" decel="62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40"/>
          </p:nvPr>
        </p:nvSpPr>
        <p:spPr>
          <a:xfrm>
            <a:off x="1899215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41"/>
          </p:nvPr>
        </p:nvSpPr>
        <p:spPr>
          <a:xfrm>
            <a:off x="7120144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2"/>
          </p:nvPr>
        </p:nvSpPr>
        <p:spPr>
          <a:xfrm>
            <a:off x="12341073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43"/>
          </p:nvPr>
        </p:nvSpPr>
        <p:spPr>
          <a:xfrm>
            <a:off x="17562002" y="2395424"/>
            <a:ext cx="4966322" cy="7797447"/>
          </a:xfrm>
          <a:custGeom>
            <a:avLst/>
            <a:gdLst>
              <a:gd name="connsiteX0" fmla="*/ 0 w 4966322"/>
              <a:gd name="connsiteY0" fmla="*/ 0 h 6705600"/>
              <a:gd name="connsiteX1" fmla="*/ 4966322 w 4966322"/>
              <a:gd name="connsiteY1" fmla="*/ 0 h 6705600"/>
              <a:gd name="connsiteX2" fmla="*/ 4966322 w 4966322"/>
              <a:gd name="connsiteY2" fmla="*/ 6705600 h 6705600"/>
              <a:gd name="connsiteX3" fmla="*/ 0 w 4966322"/>
              <a:gd name="connsiteY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322" h="6705600">
                <a:moveTo>
                  <a:pt x="0" y="0"/>
                </a:moveTo>
                <a:lnTo>
                  <a:pt x="4966322" y="0"/>
                </a:lnTo>
                <a:lnTo>
                  <a:pt x="4966322" y="6705600"/>
                </a:lnTo>
                <a:lnTo>
                  <a:pt x="0" y="670560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38000" decel="6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38000" decel="62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38000" decel="62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38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" grpId="0" animBg="1"/>
      <p:bldP spid="6" grpId="0" animBg="1"/>
      <p:bldP spid="7" grpId="0" animBg="1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40"/>
          </p:nvPr>
        </p:nvSpPr>
        <p:spPr>
          <a:xfrm>
            <a:off x="1373163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41"/>
          </p:nvPr>
        </p:nvSpPr>
        <p:spPr>
          <a:xfrm>
            <a:off x="7020927" y="3657599"/>
            <a:ext cx="4697555" cy="2931460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42"/>
          </p:nvPr>
        </p:nvSpPr>
        <p:spPr>
          <a:xfrm>
            <a:off x="12668691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43"/>
          </p:nvPr>
        </p:nvSpPr>
        <p:spPr>
          <a:xfrm>
            <a:off x="18316455" y="3657599"/>
            <a:ext cx="4697556" cy="2931460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40"/>
          </p:nvPr>
        </p:nvSpPr>
        <p:spPr>
          <a:xfrm>
            <a:off x="3407966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41"/>
          </p:nvPr>
        </p:nvSpPr>
        <p:spPr>
          <a:xfrm>
            <a:off x="9324672" y="4049043"/>
            <a:ext cx="5684042" cy="3547067"/>
          </a:xfrm>
          <a:custGeom>
            <a:avLst/>
            <a:gdLst>
              <a:gd name="connsiteX0" fmla="*/ 0 w 4697555"/>
              <a:gd name="connsiteY0" fmla="*/ 0 h 2931460"/>
              <a:gd name="connsiteX1" fmla="*/ 4697555 w 4697555"/>
              <a:gd name="connsiteY1" fmla="*/ 0 h 2931460"/>
              <a:gd name="connsiteX2" fmla="*/ 4697555 w 4697555"/>
              <a:gd name="connsiteY2" fmla="*/ 2931460 h 2931460"/>
              <a:gd name="connsiteX3" fmla="*/ 0 w 4697555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5" h="2931460">
                <a:moveTo>
                  <a:pt x="0" y="0"/>
                </a:moveTo>
                <a:lnTo>
                  <a:pt x="4697555" y="0"/>
                </a:lnTo>
                <a:lnTo>
                  <a:pt x="4697555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42"/>
          </p:nvPr>
        </p:nvSpPr>
        <p:spPr>
          <a:xfrm>
            <a:off x="15241378" y="4049043"/>
            <a:ext cx="5684043" cy="3547067"/>
          </a:xfrm>
          <a:custGeom>
            <a:avLst/>
            <a:gdLst>
              <a:gd name="connsiteX0" fmla="*/ 0 w 4697556"/>
              <a:gd name="connsiteY0" fmla="*/ 0 h 2931460"/>
              <a:gd name="connsiteX1" fmla="*/ 4697556 w 4697556"/>
              <a:gd name="connsiteY1" fmla="*/ 0 h 2931460"/>
              <a:gd name="connsiteX2" fmla="*/ 4697556 w 4697556"/>
              <a:gd name="connsiteY2" fmla="*/ 2931460 h 2931460"/>
              <a:gd name="connsiteX3" fmla="*/ 0 w 4697556"/>
              <a:gd name="connsiteY3" fmla="*/ 2931460 h 293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7556" h="2931460">
                <a:moveTo>
                  <a:pt x="0" y="0"/>
                </a:moveTo>
                <a:lnTo>
                  <a:pt x="4697556" y="0"/>
                </a:lnTo>
                <a:lnTo>
                  <a:pt x="4697556" y="2931460"/>
                </a:lnTo>
                <a:lnTo>
                  <a:pt x="0" y="2931460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1882587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41"/>
          </p:nvPr>
        </p:nvSpPr>
        <p:spPr>
          <a:xfrm>
            <a:off x="7137493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42"/>
          </p:nvPr>
        </p:nvSpPr>
        <p:spPr>
          <a:xfrm>
            <a:off x="12392399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43"/>
          </p:nvPr>
        </p:nvSpPr>
        <p:spPr>
          <a:xfrm>
            <a:off x="17647305" y="2312893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4410634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41"/>
          </p:nvPr>
        </p:nvSpPr>
        <p:spPr>
          <a:xfrm>
            <a:off x="9665540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42"/>
          </p:nvPr>
        </p:nvSpPr>
        <p:spPr>
          <a:xfrm>
            <a:off x="14920446" y="2474257"/>
            <a:ext cx="5056094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1640540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41"/>
          </p:nvPr>
        </p:nvSpPr>
        <p:spPr>
          <a:xfrm>
            <a:off x="12518558" y="3073774"/>
            <a:ext cx="10596282" cy="7568452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7233249" y="3249548"/>
            <a:ext cx="3390900" cy="734701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3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3116036" y="3249548"/>
            <a:ext cx="3390900" cy="734701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35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11346650" y="3249548"/>
            <a:ext cx="3390900" cy="7347015"/>
          </a:xfrm>
          <a:prstGeom prst="rect">
            <a:avLst/>
          </a:pr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 dirty="0"/>
            </a:lvl1pPr>
          </a:lstStyle>
          <a:p>
            <a:pPr lvl="0"/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3" grpId="0" animBg="1"/>
      <p:bldP spid="35" grpId="0" animBg="1"/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40"/>
          </p:nvPr>
        </p:nvSpPr>
        <p:spPr>
          <a:xfrm>
            <a:off x="941294" y="887505"/>
            <a:ext cx="17626904" cy="11214847"/>
          </a:xfrm>
          <a:custGeom>
            <a:avLst/>
            <a:gdLst>
              <a:gd name="connsiteX0" fmla="*/ 0 w 5056094"/>
              <a:gd name="connsiteY0" fmla="*/ 0 h 7568452"/>
              <a:gd name="connsiteX1" fmla="*/ 5056094 w 5056094"/>
              <a:gd name="connsiteY1" fmla="*/ 0 h 7568452"/>
              <a:gd name="connsiteX2" fmla="*/ 5056094 w 5056094"/>
              <a:gd name="connsiteY2" fmla="*/ 7568452 h 7568452"/>
              <a:gd name="connsiteX3" fmla="*/ 0 w 5056094"/>
              <a:gd name="connsiteY3" fmla="*/ 7568452 h 756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94" h="7568452">
                <a:moveTo>
                  <a:pt x="0" y="0"/>
                </a:moveTo>
                <a:lnTo>
                  <a:pt x="5056094" y="0"/>
                </a:lnTo>
                <a:lnTo>
                  <a:pt x="5056094" y="7568452"/>
                </a:lnTo>
                <a:lnTo>
                  <a:pt x="0" y="7568452"/>
                </a:lnTo>
                <a:close/>
              </a:path>
            </a:pathLst>
          </a:custGeom>
          <a:pattFill prst="pct60">
            <a:fgClr>
              <a:srgbClr val="FFFFFF"/>
            </a:fgClr>
            <a:bgClr>
              <a:srgbClr val="E6E9EE"/>
            </a:bgClr>
          </a:pattFill>
        </p:spPr>
        <p:txBody>
          <a:bodyPr anchor="ctr"/>
          <a:lstStyle>
            <a:lvl1pPr>
              <a:defRPr lang="en-US"/>
            </a:lvl1pPr>
          </a:lstStyle>
          <a:p>
            <a:pPr lvl="0"/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5327621" y="0"/>
            <a:ext cx="19059553" cy="13716000"/>
          </a:xfrm>
          <a:prstGeom prst="rect">
            <a:avLst/>
          </a:prstGeom>
          <a:pattFill prst="pct5">
            <a:fgClr>
              <a:srgbClr val="DEE2E4"/>
            </a:fgClr>
            <a:bgClr>
              <a:srgbClr val="A0ACB1"/>
            </a:bgClr>
          </a:patt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24387175" cy="13716000"/>
          </a:xfrm>
          <a:prstGeom prst="rect">
            <a:avLst/>
          </a:prstGeom>
          <a:gradFill>
            <a:gsLst>
              <a:gs pos="0">
                <a:schemeClr val="accent1">
                  <a:alpha val="58000"/>
                </a:schemeClr>
              </a:gs>
              <a:gs pos="100000">
                <a:schemeClr val="tx2">
                  <a:lumMod val="100000"/>
                  <a:alpha val="67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/>
          <p:cNvSpPr txBox="1"/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rgbClr val="FFFFFF"/>
                </a:solidFill>
              </a:rPr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9" name="Oval 8"/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" name="Oval 9"/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" name="Rectangle 9"/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-1" fmla="*/ 0 w 531091"/>
              <a:gd name="connsiteY0-2" fmla="*/ 0 h 531091"/>
              <a:gd name="connsiteX1-3" fmla="*/ 531091 w 531091"/>
              <a:gd name="connsiteY1-4" fmla="*/ 531091 h 531091"/>
              <a:gd name="connsiteX2-5" fmla="*/ 0 w 531091"/>
              <a:gd name="connsiteY2-6" fmla="*/ 531091 h 531091"/>
              <a:gd name="connsiteX3-7" fmla="*/ 0 w 531091"/>
              <a:gd name="connsiteY3-8" fmla="*/ 0 h 531091"/>
              <a:gd name="connsiteX0-9" fmla="*/ 0 w 531091"/>
              <a:gd name="connsiteY0-10" fmla="*/ 0 h 531091"/>
              <a:gd name="connsiteX1-11" fmla="*/ 230909 w 531091"/>
              <a:gd name="connsiteY1-12" fmla="*/ 224312 h 531091"/>
              <a:gd name="connsiteX2-13" fmla="*/ 531091 w 531091"/>
              <a:gd name="connsiteY2-14" fmla="*/ 531091 h 531091"/>
              <a:gd name="connsiteX3-15" fmla="*/ 0 w 531091"/>
              <a:gd name="connsiteY3-16" fmla="*/ 531091 h 531091"/>
              <a:gd name="connsiteX4-17" fmla="*/ 0 w 531091"/>
              <a:gd name="connsiteY4-18" fmla="*/ 0 h 531091"/>
              <a:gd name="connsiteX0-19" fmla="*/ 230909 w 531091"/>
              <a:gd name="connsiteY0-20" fmla="*/ 224312 h 531091"/>
              <a:gd name="connsiteX1-21" fmla="*/ 531091 w 531091"/>
              <a:gd name="connsiteY1-22" fmla="*/ 531091 h 531091"/>
              <a:gd name="connsiteX2-23" fmla="*/ 0 w 531091"/>
              <a:gd name="connsiteY2-24" fmla="*/ 531091 h 531091"/>
              <a:gd name="connsiteX3-25" fmla="*/ 0 w 531091"/>
              <a:gd name="connsiteY3-26" fmla="*/ 0 h 531091"/>
              <a:gd name="connsiteX4-27" fmla="*/ 322349 w 531091"/>
              <a:gd name="connsiteY4-28" fmla="*/ 315752 h 531091"/>
              <a:gd name="connsiteX0-29" fmla="*/ 343065 w 531091"/>
              <a:gd name="connsiteY0-30" fmla="*/ 89066 h 531091"/>
              <a:gd name="connsiteX1-31" fmla="*/ 531091 w 531091"/>
              <a:gd name="connsiteY1-32" fmla="*/ 531091 h 531091"/>
              <a:gd name="connsiteX2-33" fmla="*/ 0 w 531091"/>
              <a:gd name="connsiteY2-34" fmla="*/ 531091 h 531091"/>
              <a:gd name="connsiteX3-35" fmla="*/ 0 w 531091"/>
              <a:gd name="connsiteY3-36" fmla="*/ 0 h 531091"/>
              <a:gd name="connsiteX4-37" fmla="*/ 322349 w 531091"/>
              <a:gd name="connsiteY4-38" fmla="*/ 315752 h 531091"/>
              <a:gd name="connsiteX0-39" fmla="*/ 531091 w 531091"/>
              <a:gd name="connsiteY0-40" fmla="*/ 531091 h 531091"/>
              <a:gd name="connsiteX1-41" fmla="*/ 0 w 531091"/>
              <a:gd name="connsiteY1-42" fmla="*/ 531091 h 531091"/>
              <a:gd name="connsiteX2-43" fmla="*/ 0 w 531091"/>
              <a:gd name="connsiteY2-44" fmla="*/ 0 h 531091"/>
              <a:gd name="connsiteX3-45" fmla="*/ 322349 w 531091"/>
              <a:gd name="connsiteY3-46" fmla="*/ 315752 h 531091"/>
              <a:gd name="connsiteX0-47" fmla="*/ 531091 w 531091"/>
              <a:gd name="connsiteY0-48" fmla="*/ 531091 h 531091"/>
              <a:gd name="connsiteX1-49" fmla="*/ 0 w 531091"/>
              <a:gd name="connsiteY1-50" fmla="*/ 531091 h 531091"/>
              <a:gd name="connsiteX2-51" fmla="*/ 0 w 531091"/>
              <a:gd name="connsiteY2-52" fmla="*/ 0 h 531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2" name="Oval 11"/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9"/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-1" fmla="*/ 0 w 531091"/>
              <a:gd name="connsiteY0-2" fmla="*/ 0 h 531091"/>
              <a:gd name="connsiteX1-3" fmla="*/ 531091 w 531091"/>
              <a:gd name="connsiteY1-4" fmla="*/ 531091 h 531091"/>
              <a:gd name="connsiteX2-5" fmla="*/ 0 w 531091"/>
              <a:gd name="connsiteY2-6" fmla="*/ 531091 h 531091"/>
              <a:gd name="connsiteX3-7" fmla="*/ 0 w 531091"/>
              <a:gd name="connsiteY3-8" fmla="*/ 0 h 531091"/>
              <a:gd name="connsiteX0-9" fmla="*/ 0 w 531091"/>
              <a:gd name="connsiteY0-10" fmla="*/ 0 h 531091"/>
              <a:gd name="connsiteX1-11" fmla="*/ 230909 w 531091"/>
              <a:gd name="connsiteY1-12" fmla="*/ 224312 h 531091"/>
              <a:gd name="connsiteX2-13" fmla="*/ 531091 w 531091"/>
              <a:gd name="connsiteY2-14" fmla="*/ 531091 h 531091"/>
              <a:gd name="connsiteX3-15" fmla="*/ 0 w 531091"/>
              <a:gd name="connsiteY3-16" fmla="*/ 531091 h 531091"/>
              <a:gd name="connsiteX4-17" fmla="*/ 0 w 531091"/>
              <a:gd name="connsiteY4-18" fmla="*/ 0 h 531091"/>
              <a:gd name="connsiteX0-19" fmla="*/ 230909 w 531091"/>
              <a:gd name="connsiteY0-20" fmla="*/ 224312 h 531091"/>
              <a:gd name="connsiteX1-21" fmla="*/ 531091 w 531091"/>
              <a:gd name="connsiteY1-22" fmla="*/ 531091 h 531091"/>
              <a:gd name="connsiteX2-23" fmla="*/ 0 w 531091"/>
              <a:gd name="connsiteY2-24" fmla="*/ 531091 h 531091"/>
              <a:gd name="connsiteX3-25" fmla="*/ 0 w 531091"/>
              <a:gd name="connsiteY3-26" fmla="*/ 0 h 531091"/>
              <a:gd name="connsiteX4-27" fmla="*/ 322349 w 531091"/>
              <a:gd name="connsiteY4-28" fmla="*/ 315752 h 531091"/>
              <a:gd name="connsiteX0-29" fmla="*/ 343065 w 531091"/>
              <a:gd name="connsiteY0-30" fmla="*/ 89066 h 531091"/>
              <a:gd name="connsiteX1-31" fmla="*/ 531091 w 531091"/>
              <a:gd name="connsiteY1-32" fmla="*/ 531091 h 531091"/>
              <a:gd name="connsiteX2-33" fmla="*/ 0 w 531091"/>
              <a:gd name="connsiteY2-34" fmla="*/ 531091 h 531091"/>
              <a:gd name="connsiteX3-35" fmla="*/ 0 w 531091"/>
              <a:gd name="connsiteY3-36" fmla="*/ 0 h 531091"/>
              <a:gd name="connsiteX4-37" fmla="*/ 322349 w 531091"/>
              <a:gd name="connsiteY4-38" fmla="*/ 315752 h 531091"/>
              <a:gd name="connsiteX0-39" fmla="*/ 531091 w 531091"/>
              <a:gd name="connsiteY0-40" fmla="*/ 531091 h 531091"/>
              <a:gd name="connsiteX1-41" fmla="*/ 0 w 531091"/>
              <a:gd name="connsiteY1-42" fmla="*/ 531091 h 531091"/>
              <a:gd name="connsiteX2-43" fmla="*/ 0 w 531091"/>
              <a:gd name="connsiteY2-44" fmla="*/ 0 h 531091"/>
              <a:gd name="connsiteX3-45" fmla="*/ 322349 w 531091"/>
              <a:gd name="connsiteY3-46" fmla="*/ 315752 h 531091"/>
              <a:gd name="connsiteX0-47" fmla="*/ 531091 w 531091"/>
              <a:gd name="connsiteY0-48" fmla="*/ 531091 h 531091"/>
              <a:gd name="connsiteX1-49" fmla="*/ 0 w 531091"/>
              <a:gd name="connsiteY1-50" fmla="*/ 531091 h 531091"/>
              <a:gd name="connsiteX2-51" fmla="*/ 0 w 531091"/>
              <a:gd name="connsiteY2-52" fmla="*/ 0 h 531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7061943" y="12958790"/>
            <a:ext cx="430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FFFF"/>
                </a:solidFill>
              </a:rPr>
              <a:t>MASSIVE X presentation to DesignTuts team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Freeform 6"/>
          <p:cNvSpPr/>
          <p:nvPr userDrawn="1"/>
        </p:nvSpPr>
        <p:spPr bwMode="auto">
          <a:xfrm>
            <a:off x="22134462" y="12998775"/>
            <a:ext cx="113773" cy="244458"/>
          </a:xfrm>
          <a:custGeom>
            <a:avLst/>
            <a:gdLst>
              <a:gd name="T0" fmla="*/ 573 w 704"/>
              <a:gd name="T1" fmla="*/ 255 h 1506"/>
              <a:gd name="T2" fmla="*/ 573 w 704"/>
              <a:gd name="T3" fmla="*/ 255 h 1506"/>
              <a:gd name="T4" fmla="*/ 704 w 704"/>
              <a:gd name="T5" fmla="*/ 255 h 1506"/>
              <a:gd name="T6" fmla="*/ 704 w 704"/>
              <a:gd name="T7" fmla="*/ 0 h 1506"/>
              <a:gd name="T8" fmla="*/ 492 w 704"/>
              <a:gd name="T9" fmla="*/ 0 h 1506"/>
              <a:gd name="T10" fmla="*/ 155 w 704"/>
              <a:gd name="T11" fmla="*/ 336 h 1506"/>
              <a:gd name="T12" fmla="*/ 155 w 704"/>
              <a:gd name="T13" fmla="*/ 493 h 1506"/>
              <a:gd name="T14" fmla="*/ 0 w 704"/>
              <a:gd name="T15" fmla="*/ 493 h 1506"/>
              <a:gd name="T16" fmla="*/ 0 w 704"/>
              <a:gd name="T17" fmla="*/ 749 h 1506"/>
              <a:gd name="T18" fmla="*/ 155 w 704"/>
              <a:gd name="T19" fmla="*/ 749 h 1506"/>
              <a:gd name="T20" fmla="*/ 155 w 704"/>
              <a:gd name="T21" fmla="*/ 1506 h 1506"/>
              <a:gd name="T22" fmla="*/ 467 w 704"/>
              <a:gd name="T23" fmla="*/ 1506 h 1506"/>
              <a:gd name="T24" fmla="*/ 467 w 704"/>
              <a:gd name="T25" fmla="*/ 749 h 1506"/>
              <a:gd name="T26" fmla="*/ 679 w 704"/>
              <a:gd name="T27" fmla="*/ 749 h 1506"/>
              <a:gd name="T28" fmla="*/ 704 w 704"/>
              <a:gd name="T29" fmla="*/ 493 h 1506"/>
              <a:gd name="T30" fmla="*/ 467 w 704"/>
              <a:gd name="T31" fmla="*/ 493 h 1506"/>
              <a:gd name="T32" fmla="*/ 467 w 704"/>
              <a:gd name="T33" fmla="*/ 362 h 1506"/>
              <a:gd name="T34" fmla="*/ 573 w 704"/>
              <a:gd name="T35" fmla="*/ 255 h 1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4" h="1506">
                <a:moveTo>
                  <a:pt x="573" y="255"/>
                </a:moveTo>
                <a:lnTo>
                  <a:pt x="573" y="255"/>
                </a:lnTo>
                <a:lnTo>
                  <a:pt x="704" y="255"/>
                </a:lnTo>
                <a:lnTo>
                  <a:pt x="704" y="0"/>
                </a:lnTo>
                <a:lnTo>
                  <a:pt x="492" y="0"/>
                </a:lnTo>
                <a:cubicBezTo>
                  <a:pt x="243" y="0"/>
                  <a:pt x="155" y="124"/>
                  <a:pt x="155" y="336"/>
                </a:cubicBezTo>
                <a:lnTo>
                  <a:pt x="155" y="493"/>
                </a:lnTo>
                <a:lnTo>
                  <a:pt x="0" y="493"/>
                </a:lnTo>
                <a:lnTo>
                  <a:pt x="0" y="749"/>
                </a:lnTo>
                <a:lnTo>
                  <a:pt x="155" y="749"/>
                </a:lnTo>
                <a:lnTo>
                  <a:pt x="155" y="1506"/>
                </a:lnTo>
                <a:lnTo>
                  <a:pt x="467" y="1506"/>
                </a:lnTo>
                <a:lnTo>
                  <a:pt x="467" y="749"/>
                </a:lnTo>
                <a:lnTo>
                  <a:pt x="679" y="749"/>
                </a:lnTo>
                <a:lnTo>
                  <a:pt x="704" y="493"/>
                </a:lnTo>
                <a:lnTo>
                  <a:pt x="467" y="493"/>
                </a:lnTo>
                <a:lnTo>
                  <a:pt x="467" y="362"/>
                </a:lnTo>
                <a:cubicBezTo>
                  <a:pt x="467" y="293"/>
                  <a:pt x="473" y="255"/>
                  <a:pt x="573" y="255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22" name="Freeform 7"/>
          <p:cNvSpPr>
            <a:spLocks noEditPoints="1"/>
          </p:cNvSpPr>
          <p:nvPr userDrawn="1"/>
        </p:nvSpPr>
        <p:spPr bwMode="auto">
          <a:xfrm>
            <a:off x="22839029" y="12993577"/>
            <a:ext cx="252294" cy="242147"/>
          </a:xfrm>
          <a:custGeom>
            <a:avLst/>
            <a:gdLst>
              <a:gd name="T0" fmla="*/ 1176 w 1562"/>
              <a:gd name="T1" fmla="*/ 466 h 1491"/>
              <a:gd name="T2" fmla="*/ 1176 w 1562"/>
              <a:gd name="T3" fmla="*/ 466 h 1491"/>
              <a:gd name="T4" fmla="*/ 871 w 1562"/>
              <a:gd name="T5" fmla="*/ 636 h 1491"/>
              <a:gd name="T6" fmla="*/ 871 w 1562"/>
              <a:gd name="T7" fmla="*/ 488 h 1491"/>
              <a:gd name="T8" fmla="*/ 538 w 1562"/>
              <a:gd name="T9" fmla="*/ 488 h 1491"/>
              <a:gd name="T10" fmla="*/ 538 w 1562"/>
              <a:gd name="T11" fmla="*/ 1491 h 1491"/>
              <a:gd name="T12" fmla="*/ 871 w 1562"/>
              <a:gd name="T13" fmla="*/ 1491 h 1491"/>
              <a:gd name="T14" fmla="*/ 871 w 1562"/>
              <a:gd name="T15" fmla="*/ 931 h 1491"/>
              <a:gd name="T16" fmla="*/ 886 w 1562"/>
              <a:gd name="T17" fmla="*/ 850 h 1491"/>
              <a:gd name="T18" fmla="*/ 1057 w 1562"/>
              <a:gd name="T19" fmla="*/ 724 h 1491"/>
              <a:gd name="T20" fmla="*/ 1228 w 1562"/>
              <a:gd name="T21" fmla="*/ 953 h 1491"/>
              <a:gd name="T22" fmla="*/ 1228 w 1562"/>
              <a:gd name="T23" fmla="*/ 1491 h 1491"/>
              <a:gd name="T24" fmla="*/ 1562 w 1562"/>
              <a:gd name="T25" fmla="*/ 1491 h 1491"/>
              <a:gd name="T26" fmla="*/ 1562 w 1562"/>
              <a:gd name="T27" fmla="*/ 916 h 1491"/>
              <a:gd name="T28" fmla="*/ 1176 w 1562"/>
              <a:gd name="T29" fmla="*/ 466 h 1491"/>
              <a:gd name="T30" fmla="*/ 22 w 1562"/>
              <a:gd name="T31" fmla="*/ 1491 h 1491"/>
              <a:gd name="T32" fmla="*/ 22 w 1562"/>
              <a:gd name="T33" fmla="*/ 1491 h 1491"/>
              <a:gd name="T34" fmla="*/ 357 w 1562"/>
              <a:gd name="T35" fmla="*/ 1491 h 1491"/>
              <a:gd name="T36" fmla="*/ 357 w 1562"/>
              <a:gd name="T37" fmla="*/ 487 h 1491"/>
              <a:gd name="T38" fmla="*/ 22 w 1562"/>
              <a:gd name="T39" fmla="*/ 487 h 1491"/>
              <a:gd name="T40" fmla="*/ 22 w 1562"/>
              <a:gd name="T41" fmla="*/ 1491 h 1491"/>
              <a:gd name="T42" fmla="*/ 193 w 1562"/>
              <a:gd name="T43" fmla="*/ 0 h 1491"/>
              <a:gd name="T44" fmla="*/ 193 w 1562"/>
              <a:gd name="T45" fmla="*/ 0 h 1491"/>
              <a:gd name="T46" fmla="*/ 0 w 1562"/>
              <a:gd name="T47" fmla="*/ 178 h 1491"/>
              <a:gd name="T48" fmla="*/ 186 w 1562"/>
              <a:gd name="T49" fmla="*/ 347 h 1491"/>
              <a:gd name="T50" fmla="*/ 379 w 1562"/>
              <a:gd name="T51" fmla="*/ 178 h 1491"/>
              <a:gd name="T52" fmla="*/ 193 w 1562"/>
              <a:gd name="T53" fmla="*/ 0 h 1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562" h="1491">
                <a:moveTo>
                  <a:pt x="1176" y="466"/>
                </a:moveTo>
                <a:lnTo>
                  <a:pt x="1176" y="466"/>
                </a:lnTo>
                <a:cubicBezTo>
                  <a:pt x="990" y="466"/>
                  <a:pt x="916" y="562"/>
                  <a:pt x="871" y="636"/>
                </a:cubicBezTo>
                <a:lnTo>
                  <a:pt x="871" y="488"/>
                </a:lnTo>
                <a:lnTo>
                  <a:pt x="538" y="488"/>
                </a:lnTo>
                <a:cubicBezTo>
                  <a:pt x="545" y="584"/>
                  <a:pt x="538" y="1491"/>
                  <a:pt x="538" y="1491"/>
                </a:cubicBezTo>
                <a:lnTo>
                  <a:pt x="871" y="1491"/>
                </a:lnTo>
                <a:lnTo>
                  <a:pt x="871" y="931"/>
                </a:lnTo>
                <a:cubicBezTo>
                  <a:pt x="871" y="901"/>
                  <a:pt x="871" y="872"/>
                  <a:pt x="886" y="850"/>
                </a:cubicBezTo>
                <a:cubicBezTo>
                  <a:pt x="909" y="791"/>
                  <a:pt x="961" y="724"/>
                  <a:pt x="1057" y="724"/>
                </a:cubicBezTo>
                <a:cubicBezTo>
                  <a:pt x="1176" y="724"/>
                  <a:pt x="1228" y="820"/>
                  <a:pt x="1228" y="953"/>
                </a:cubicBezTo>
                <a:lnTo>
                  <a:pt x="1228" y="1491"/>
                </a:lnTo>
                <a:lnTo>
                  <a:pt x="1562" y="1491"/>
                </a:lnTo>
                <a:lnTo>
                  <a:pt x="1562" y="916"/>
                </a:lnTo>
                <a:cubicBezTo>
                  <a:pt x="1562" y="606"/>
                  <a:pt x="1398" y="466"/>
                  <a:pt x="1176" y="466"/>
                </a:cubicBezTo>
                <a:close/>
                <a:moveTo>
                  <a:pt x="22" y="1491"/>
                </a:moveTo>
                <a:lnTo>
                  <a:pt x="22" y="1491"/>
                </a:lnTo>
                <a:lnTo>
                  <a:pt x="357" y="1491"/>
                </a:lnTo>
                <a:lnTo>
                  <a:pt x="357" y="487"/>
                </a:lnTo>
                <a:lnTo>
                  <a:pt x="22" y="487"/>
                </a:lnTo>
                <a:lnTo>
                  <a:pt x="22" y="1491"/>
                </a:lnTo>
                <a:close/>
                <a:moveTo>
                  <a:pt x="193" y="0"/>
                </a:moveTo>
                <a:lnTo>
                  <a:pt x="193" y="0"/>
                </a:lnTo>
                <a:cubicBezTo>
                  <a:pt x="74" y="0"/>
                  <a:pt x="0" y="82"/>
                  <a:pt x="0" y="178"/>
                </a:cubicBezTo>
                <a:cubicBezTo>
                  <a:pt x="0" y="273"/>
                  <a:pt x="74" y="347"/>
                  <a:pt x="186" y="347"/>
                </a:cubicBezTo>
                <a:cubicBezTo>
                  <a:pt x="305" y="347"/>
                  <a:pt x="379" y="273"/>
                  <a:pt x="379" y="178"/>
                </a:cubicBezTo>
                <a:cubicBezTo>
                  <a:pt x="379" y="82"/>
                  <a:pt x="305" y="0"/>
                  <a:pt x="19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23" name="Freeform 8"/>
          <p:cNvSpPr/>
          <p:nvPr userDrawn="1"/>
        </p:nvSpPr>
        <p:spPr bwMode="auto">
          <a:xfrm>
            <a:off x="23602442" y="13015573"/>
            <a:ext cx="273127" cy="223096"/>
          </a:xfrm>
          <a:custGeom>
            <a:avLst/>
            <a:gdLst>
              <a:gd name="T0" fmla="*/ 1491 w 1690"/>
              <a:gd name="T1" fmla="*/ 223 h 1374"/>
              <a:gd name="T2" fmla="*/ 1491 w 1690"/>
              <a:gd name="T3" fmla="*/ 223 h 1374"/>
              <a:gd name="T4" fmla="*/ 1647 w 1690"/>
              <a:gd name="T5" fmla="*/ 30 h 1374"/>
              <a:gd name="T6" fmla="*/ 1424 w 1690"/>
              <a:gd name="T7" fmla="*/ 108 h 1374"/>
              <a:gd name="T8" fmla="*/ 1171 w 1690"/>
              <a:gd name="T9" fmla="*/ 0 h 1374"/>
              <a:gd name="T10" fmla="*/ 821 w 1690"/>
              <a:gd name="T11" fmla="*/ 356 h 1374"/>
              <a:gd name="T12" fmla="*/ 827 w 1690"/>
              <a:gd name="T13" fmla="*/ 428 h 1374"/>
              <a:gd name="T14" fmla="*/ 114 w 1690"/>
              <a:gd name="T15" fmla="*/ 66 h 1374"/>
              <a:gd name="T16" fmla="*/ 72 w 1690"/>
              <a:gd name="T17" fmla="*/ 241 h 1374"/>
              <a:gd name="T18" fmla="*/ 223 w 1690"/>
              <a:gd name="T19" fmla="*/ 530 h 1374"/>
              <a:gd name="T20" fmla="*/ 66 w 1690"/>
              <a:gd name="T21" fmla="*/ 488 h 1374"/>
              <a:gd name="T22" fmla="*/ 66 w 1690"/>
              <a:gd name="T23" fmla="*/ 494 h 1374"/>
              <a:gd name="T24" fmla="*/ 344 w 1690"/>
              <a:gd name="T25" fmla="*/ 832 h 1374"/>
              <a:gd name="T26" fmla="*/ 253 w 1690"/>
              <a:gd name="T27" fmla="*/ 844 h 1374"/>
              <a:gd name="T28" fmla="*/ 187 w 1690"/>
              <a:gd name="T29" fmla="*/ 838 h 1374"/>
              <a:gd name="T30" fmla="*/ 513 w 1690"/>
              <a:gd name="T31" fmla="*/ 1079 h 1374"/>
              <a:gd name="T32" fmla="*/ 78 w 1690"/>
              <a:gd name="T33" fmla="*/ 1230 h 1374"/>
              <a:gd name="T34" fmla="*/ 0 w 1690"/>
              <a:gd name="T35" fmla="*/ 1224 h 1374"/>
              <a:gd name="T36" fmla="*/ 525 w 1690"/>
              <a:gd name="T37" fmla="*/ 1374 h 1374"/>
              <a:gd name="T38" fmla="*/ 1521 w 1690"/>
              <a:gd name="T39" fmla="*/ 392 h 1374"/>
              <a:gd name="T40" fmla="*/ 1521 w 1690"/>
              <a:gd name="T41" fmla="*/ 344 h 1374"/>
              <a:gd name="T42" fmla="*/ 1690 w 1690"/>
              <a:gd name="T43" fmla="*/ 163 h 1374"/>
              <a:gd name="T44" fmla="*/ 1491 w 1690"/>
              <a:gd name="T45" fmla="*/ 223 h 13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90" h="1374">
                <a:moveTo>
                  <a:pt x="1491" y="223"/>
                </a:moveTo>
                <a:lnTo>
                  <a:pt x="1491" y="223"/>
                </a:lnTo>
                <a:cubicBezTo>
                  <a:pt x="1569" y="175"/>
                  <a:pt x="1617" y="108"/>
                  <a:pt x="1647" y="30"/>
                </a:cubicBezTo>
                <a:cubicBezTo>
                  <a:pt x="1581" y="66"/>
                  <a:pt x="1509" y="96"/>
                  <a:pt x="1424" y="108"/>
                </a:cubicBezTo>
                <a:cubicBezTo>
                  <a:pt x="1358" y="42"/>
                  <a:pt x="1273" y="0"/>
                  <a:pt x="1171" y="0"/>
                </a:cubicBezTo>
                <a:cubicBezTo>
                  <a:pt x="977" y="0"/>
                  <a:pt x="821" y="157"/>
                  <a:pt x="821" y="356"/>
                </a:cubicBezTo>
                <a:cubicBezTo>
                  <a:pt x="821" y="374"/>
                  <a:pt x="827" y="404"/>
                  <a:pt x="827" y="428"/>
                </a:cubicBezTo>
                <a:cubicBezTo>
                  <a:pt x="543" y="410"/>
                  <a:pt x="283" y="277"/>
                  <a:pt x="114" y="66"/>
                </a:cubicBezTo>
                <a:cubicBezTo>
                  <a:pt x="84" y="120"/>
                  <a:pt x="72" y="175"/>
                  <a:pt x="72" y="241"/>
                </a:cubicBezTo>
                <a:cubicBezTo>
                  <a:pt x="72" y="362"/>
                  <a:pt x="132" y="470"/>
                  <a:pt x="223" y="530"/>
                </a:cubicBezTo>
                <a:cubicBezTo>
                  <a:pt x="169" y="530"/>
                  <a:pt x="114" y="512"/>
                  <a:pt x="66" y="488"/>
                </a:cubicBezTo>
                <a:lnTo>
                  <a:pt x="66" y="494"/>
                </a:lnTo>
                <a:cubicBezTo>
                  <a:pt x="66" y="663"/>
                  <a:pt x="187" y="802"/>
                  <a:pt x="344" y="832"/>
                </a:cubicBezTo>
                <a:cubicBezTo>
                  <a:pt x="313" y="838"/>
                  <a:pt x="283" y="844"/>
                  <a:pt x="253" y="844"/>
                </a:cubicBezTo>
                <a:cubicBezTo>
                  <a:pt x="235" y="844"/>
                  <a:pt x="211" y="838"/>
                  <a:pt x="187" y="838"/>
                </a:cubicBezTo>
                <a:cubicBezTo>
                  <a:pt x="235" y="977"/>
                  <a:pt x="356" y="1073"/>
                  <a:pt x="513" y="1079"/>
                </a:cubicBezTo>
                <a:cubicBezTo>
                  <a:pt x="392" y="1170"/>
                  <a:pt x="241" y="1230"/>
                  <a:pt x="78" y="1230"/>
                </a:cubicBezTo>
                <a:cubicBezTo>
                  <a:pt x="54" y="1230"/>
                  <a:pt x="24" y="1230"/>
                  <a:pt x="0" y="1224"/>
                </a:cubicBezTo>
                <a:cubicBezTo>
                  <a:pt x="151" y="1326"/>
                  <a:pt x="338" y="1374"/>
                  <a:pt x="525" y="1374"/>
                </a:cubicBezTo>
                <a:cubicBezTo>
                  <a:pt x="1171" y="1374"/>
                  <a:pt x="1521" y="844"/>
                  <a:pt x="1521" y="392"/>
                </a:cubicBezTo>
                <a:lnTo>
                  <a:pt x="1521" y="344"/>
                </a:lnTo>
                <a:cubicBezTo>
                  <a:pt x="1587" y="295"/>
                  <a:pt x="1647" y="235"/>
                  <a:pt x="1690" y="163"/>
                </a:cubicBezTo>
                <a:cubicBezTo>
                  <a:pt x="1635" y="193"/>
                  <a:pt x="1569" y="211"/>
                  <a:pt x="1491" y="223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3200"/>
          </a:p>
        </p:txBody>
      </p:sp>
      <p:sp>
        <p:nvSpPr>
          <p:cNvPr id="24" name="Oval 23"/>
          <p:cNvSpPr/>
          <p:nvPr userDrawn="1"/>
        </p:nvSpPr>
        <p:spPr>
          <a:xfrm>
            <a:off x="22669631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5"/>
          </a:p>
        </p:txBody>
      </p:sp>
      <p:sp>
        <p:nvSpPr>
          <p:cNvPr id="25" name="Oval 24"/>
          <p:cNvSpPr/>
          <p:nvPr userDrawn="1"/>
        </p:nvSpPr>
        <p:spPr>
          <a:xfrm>
            <a:off x="21895803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5"/>
          </a:p>
        </p:txBody>
      </p:sp>
      <p:sp>
        <p:nvSpPr>
          <p:cNvPr id="26" name="Oval 25"/>
          <p:cNvSpPr/>
          <p:nvPr userDrawn="1"/>
        </p:nvSpPr>
        <p:spPr>
          <a:xfrm rot="10800000">
            <a:off x="23443459" y="12821873"/>
            <a:ext cx="591086" cy="591086"/>
          </a:xfrm>
          <a:prstGeom prst="ellipse">
            <a:avLst/>
          </a:prstGeom>
          <a:noFill/>
          <a:ln w="63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5"/>
          </a:p>
        </p:txBody>
      </p:sp>
      <p:sp>
        <p:nvSpPr>
          <p:cNvPr id="27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8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0015147" y="2023382"/>
            <a:ext cx="4224528" cy="9144000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pct60">
            <a:fgClr>
              <a:srgbClr val="FFFFFF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4.01901E-6 -2.77778E-6 L 4.01901E-6 0.0757 " pathEditMode="relative" rAng="0" ptsTypes="AA">
                                      <p:cBhvr>
                                        <p:cTn id="9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6216384" y="-1209369"/>
            <a:ext cx="7707726" cy="16683386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636532" y="-2471061"/>
            <a:ext cx="6370022" cy="13787923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 rot="16200000">
            <a:off x="-2518281" y="6522894"/>
            <a:ext cx="6390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Animus</a:t>
            </a:r>
            <a:r>
              <a:rPr lang="en-US" sz="2800" dirty="0">
                <a:solidFill>
                  <a:schemeClr val="bg1"/>
                </a:solidFill>
              </a:rPr>
              <a:t> presentation template | #</a:t>
            </a:r>
            <a:fld id="{5E8513FC-DD75-4BD4-8942-AA828F11FE0D}" type="slidenum">
              <a:rPr lang="en-US" sz="2800" smtClean="0">
                <a:solidFill>
                  <a:schemeClr val="bg1"/>
                </a:solidFill>
              </a:rPr>
            </a:fld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261796" y="12557060"/>
            <a:ext cx="830570" cy="786407"/>
            <a:chOff x="11342687" y="4548762"/>
            <a:chExt cx="1701801" cy="1611312"/>
          </a:xfrm>
          <a:solidFill>
            <a:schemeClr val="bg1"/>
          </a:solidFill>
        </p:grpSpPr>
        <p:sp>
          <p:nvSpPr>
            <p:cNvPr id="14" name="Freeform 5"/>
            <p:cNvSpPr/>
            <p:nvPr/>
          </p:nvSpPr>
          <p:spPr bwMode="auto">
            <a:xfrm>
              <a:off x="11342687" y="4548762"/>
              <a:ext cx="992188" cy="1447800"/>
            </a:xfrm>
            <a:custGeom>
              <a:avLst/>
              <a:gdLst>
                <a:gd name="T0" fmla="*/ 555 w 625"/>
                <a:gd name="T1" fmla="*/ 0 h 912"/>
                <a:gd name="T2" fmla="*/ 0 w 625"/>
                <a:gd name="T3" fmla="*/ 912 h 912"/>
                <a:gd name="T4" fmla="*/ 143 w 625"/>
                <a:gd name="T5" fmla="*/ 912 h 912"/>
                <a:gd name="T6" fmla="*/ 625 w 625"/>
                <a:gd name="T7" fmla="*/ 113 h 912"/>
                <a:gd name="T8" fmla="*/ 555 w 625"/>
                <a:gd name="T9" fmla="*/ 0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5" h="912">
                  <a:moveTo>
                    <a:pt x="555" y="0"/>
                  </a:moveTo>
                  <a:lnTo>
                    <a:pt x="0" y="912"/>
                  </a:lnTo>
                  <a:lnTo>
                    <a:pt x="143" y="912"/>
                  </a:lnTo>
                  <a:lnTo>
                    <a:pt x="625" y="113"/>
                  </a:lnTo>
                  <a:lnTo>
                    <a:pt x="55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6"/>
            <p:cNvSpPr/>
            <p:nvPr/>
          </p:nvSpPr>
          <p:spPr bwMode="auto">
            <a:xfrm>
              <a:off x="11968162" y="5058349"/>
              <a:ext cx="682625" cy="938212"/>
            </a:xfrm>
            <a:custGeom>
              <a:avLst/>
              <a:gdLst>
                <a:gd name="T0" fmla="*/ 360 w 430"/>
                <a:gd name="T1" fmla="*/ 0 h 591"/>
                <a:gd name="T2" fmla="*/ 0 w 430"/>
                <a:gd name="T3" fmla="*/ 591 h 591"/>
                <a:gd name="T4" fmla="*/ 144 w 430"/>
                <a:gd name="T5" fmla="*/ 591 h 591"/>
                <a:gd name="T6" fmla="*/ 430 w 430"/>
                <a:gd name="T7" fmla="*/ 116 h 591"/>
                <a:gd name="T8" fmla="*/ 360 w 430"/>
                <a:gd name="T9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0" h="591">
                  <a:moveTo>
                    <a:pt x="360" y="0"/>
                  </a:moveTo>
                  <a:lnTo>
                    <a:pt x="0" y="591"/>
                  </a:lnTo>
                  <a:lnTo>
                    <a:pt x="144" y="591"/>
                  </a:lnTo>
                  <a:lnTo>
                    <a:pt x="430" y="116"/>
                  </a:lnTo>
                  <a:lnTo>
                    <a:pt x="36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12580937" y="5574287"/>
              <a:ext cx="388938" cy="449262"/>
            </a:xfrm>
            <a:custGeom>
              <a:avLst/>
              <a:gdLst>
                <a:gd name="T0" fmla="*/ 173 w 245"/>
                <a:gd name="T1" fmla="*/ 0 h 283"/>
                <a:gd name="T2" fmla="*/ 0 w 245"/>
                <a:gd name="T3" fmla="*/ 283 h 283"/>
                <a:gd name="T4" fmla="*/ 145 w 245"/>
                <a:gd name="T5" fmla="*/ 283 h 283"/>
                <a:gd name="T6" fmla="*/ 245 w 245"/>
                <a:gd name="T7" fmla="*/ 117 h 283"/>
                <a:gd name="T8" fmla="*/ 173 w 245"/>
                <a:gd name="T9" fmla="*/ 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5" h="283">
                  <a:moveTo>
                    <a:pt x="173" y="0"/>
                  </a:moveTo>
                  <a:lnTo>
                    <a:pt x="0" y="283"/>
                  </a:lnTo>
                  <a:lnTo>
                    <a:pt x="145" y="283"/>
                  </a:lnTo>
                  <a:lnTo>
                    <a:pt x="245" y="117"/>
                  </a:lnTo>
                  <a:lnTo>
                    <a:pt x="17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11566525" y="4939287"/>
              <a:ext cx="839788" cy="1193800"/>
            </a:xfrm>
            <a:custGeom>
              <a:avLst/>
              <a:gdLst>
                <a:gd name="T0" fmla="*/ 458 w 529"/>
                <a:gd name="T1" fmla="*/ 0 h 752"/>
                <a:gd name="T2" fmla="*/ 0 w 529"/>
                <a:gd name="T3" fmla="*/ 752 h 752"/>
                <a:gd name="T4" fmla="*/ 143 w 529"/>
                <a:gd name="T5" fmla="*/ 752 h 752"/>
                <a:gd name="T6" fmla="*/ 529 w 529"/>
                <a:gd name="T7" fmla="*/ 114 h 752"/>
                <a:gd name="T8" fmla="*/ 458 w 529"/>
                <a:gd name="T9" fmla="*/ 0 h 7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9" h="752">
                  <a:moveTo>
                    <a:pt x="458" y="0"/>
                  </a:moveTo>
                  <a:lnTo>
                    <a:pt x="0" y="752"/>
                  </a:lnTo>
                  <a:lnTo>
                    <a:pt x="143" y="752"/>
                  </a:lnTo>
                  <a:lnTo>
                    <a:pt x="529" y="114"/>
                  </a:lnTo>
                  <a:lnTo>
                    <a:pt x="45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12196762" y="5461574"/>
              <a:ext cx="531813" cy="684212"/>
            </a:xfrm>
            <a:custGeom>
              <a:avLst/>
              <a:gdLst>
                <a:gd name="T0" fmla="*/ 263 w 335"/>
                <a:gd name="T1" fmla="*/ 0 h 431"/>
                <a:gd name="T2" fmla="*/ 0 w 335"/>
                <a:gd name="T3" fmla="*/ 431 h 431"/>
                <a:gd name="T4" fmla="*/ 145 w 335"/>
                <a:gd name="T5" fmla="*/ 431 h 431"/>
                <a:gd name="T6" fmla="*/ 335 w 335"/>
                <a:gd name="T7" fmla="*/ 115 h 431"/>
                <a:gd name="T8" fmla="*/ 263 w 335"/>
                <a:gd name="T9" fmla="*/ 0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5" h="431">
                  <a:moveTo>
                    <a:pt x="263" y="0"/>
                  </a:moveTo>
                  <a:lnTo>
                    <a:pt x="0" y="431"/>
                  </a:lnTo>
                  <a:lnTo>
                    <a:pt x="145" y="431"/>
                  </a:lnTo>
                  <a:lnTo>
                    <a:pt x="335" y="115"/>
                  </a:lnTo>
                  <a:lnTo>
                    <a:pt x="26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12811125" y="5967987"/>
              <a:ext cx="233363" cy="192087"/>
            </a:xfrm>
            <a:custGeom>
              <a:avLst/>
              <a:gdLst>
                <a:gd name="T0" fmla="*/ 74 w 147"/>
                <a:gd name="T1" fmla="*/ 0 h 121"/>
                <a:gd name="T2" fmla="*/ 0 w 147"/>
                <a:gd name="T3" fmla="*/ 121 h 121"/>
                <a:gd name="T4" fmla="*/ 144 w 147"/>
                <a:gd name="T5" fmla="*/ 121 h 121"/>
                <a:gd name="T6" fmla="*/ 147 w 147"/>
                <a:gd name="T7" fmla="*/ 118 h 121"/>
                <a:gd name="T8" fmla="*/ 74 w 147"/>
                <a:gd name="T9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7" h="121">
                  <a:moveTo>
                    <a:pt x="74" y="0"/>
                  </a:moveTo>
                  <a:lnTo>
                    <a:pt x="0" y="121"/>
                  </a:lnTo>
                  <a:lnTo>
                    <a:pt x="144" y="121"/>
                  </a:lnTo>
                  <a:lnTo>
                    <a:pt x="147" y="1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3" name="Picture Placeholder 15"/>
          <p:cNvSpPr>
            <a:spLocks noGrp="1"/>
          </p:cNvSpPr>
          <p:nvPr>
            <p:ph type="pic" sz="quarter" idx="11" hasCustomPrompt="1"/>
          </p:nvPr>
        </p:nvSpPr>
        <p:spPr>
          <a:xfrm>
            <a:off x="11958491" y="3497779"/>
            <a:ext cx="6370022" cy="13787923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  <p:sp>
        <p:nvSpPr>
          <p:cNvPr id="24" name="Picture Placeholder 15"/>
          <p:cNvSpPr>
            <a:spLocks noGrp="1"/>
          </p:cNvSpPr>
          <p:nvPr>
            <p:ph type="pic" sz="quarter" idx="12" hasCustomPrompt="1"/>
          </p:nvPr>
        </p:nvSpPr>
        <p:spPr>
          <a:xfrm>
            <a:off x="1928463" y="3901346"/>
            <a:ext cx="6370022" cy="13787923"/>
          </a:xfrm>
          <a:custGeom>
            <a:avLst/>
            <a:gdLst>
              <a:gd name="connsiteX0" fmla="*/ 602502 w 4224528"/>
              <a:gd name="connsiteY0" fmla="*/ 0 h 9144000"/>
              <a:gd name="connsiteX1" fmla="*/ 3622026 w 4224528"/>
              <a:gd name="connsiteY1" fmla="*/ 0 h 9144000"/>
              <a:gd name="connsiteX2" fmla="*/ 4224528 w 4224528"/>
              <a:gd name="connsiteY2" fmla="*/ 602502 h 9144000"/>
              <a:gd name="connsiteX3" fmla="*/ 4224528 w 4224528"/>
              <a:gd name="connsiteY3" fmla="*/ 8541498 h 9144000"/>
              <a:gd name="connsiteX4" fmla="*/ 3622026 w 4224528"/>
              <a:gd name="connsiteY4" fmla="*/ 9144000 h 9144000"/>
              <a:gd name="connsiteX5" fmla="*/ 602502 w 4224528"/>
              <a:gd name="connsiteY5" fmla="*/ 9144000 h 9144000"/>
              <a:gd name="connsiteX6" fmla="*/ 0 w 4224528"/>
              <a:gd name="connsiteY6" fmla="*/ 8541498 h 9144000"/>
              <a:gd name="connsiteX7" fmla="*/ 0 w 4224528"/>
              <a:gd name="connsiteY7" fmla="*/ 602502 h 9144000"/>
              <a:gd name="connsiteX8" fmla="*/ 602502 w 4224528"/>
              <a:gd name="connsiteY8" fmla="*/ 0 h 91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4528" h="9144000">
                <a:moveTo>
                  <a:pt x="602502" y="0"/>
                </a:moveTo>
                <a:lnTo>
                  <a:pt x="3622026" y="0"/>
                </a:lnTo>
                <a:cubicBezTo>
                  <a:pt x="3954779" y="0"/>
                  <a:pt x="4224528" y="269749"/>
                  <a:pt x="4224528" y="602502"/>
                </a:cubicBezTo>
                <a:lnTo>
                  <a:pt x="4224528" y="8541498"/>
                </a:lnTo>
                <a:cubicBezTo>
                  <a:pt x="4224528" y="8874251"/>
                  <a:pt x="3954779" y="9144000"/>
                  <a:pt x="3622026" y="9144000"/>
                </a:cubicBezTo>
                <a:lnTo>
                  <a:pt x="602502" y="9144000"/>
                </a:lnTo>
                <a:cubicBezTo>
                  <a:pt x="269749" y="9144000"/>
                  <a:pt x="0" y="8874251"/>
                  <a:pt x="0" y="8541498"/>
                </a:cubicBezTo>
                <a:lnTo>
                  <a:pt x="0" y="602502"/>
                </a:lnTo>
                <a:cubicBezTo>
                  <a:pt x="0" y="269749"/>
                  <a:pt x="269749" y="0"/>
                  <a:pt x="602502" y="0"/>
                </a:cubicBezTo>
                <a:close/>
              </a:path>
            </a:pathLst>
          </a:cu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  <a:scene3d>
            <a:camera prst="isometricTopUp"/>
            <a:lightRig rig="threePt" dir="t"/>
          </a:scene3d>
        </p:spPr>
        <p:txBody>
          <a:bodyPr wrap="square" anchor="ctr">
            <a:noAutofit/>
          </a:bodyPr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 animBg="1"/>
      <p:bldP spid="24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5"/>
          <p:cNvSpPr>
            <a:spLocks noGrp="1"/>
          </p:cNvSpPr>
          <p:nvPr>
            <p:ph type="pic" sz="quarter" idx="10" hasCustomPrompt="1"/>
          </p:nvPr>
        </p:nvSpPr>
        <p:spPr>
          <a:xfrm>
            <a:off x="10387330" y="3249548"/>
            <a:ext cx="3458210" cy="7492855"/>
          </a:xfrm>
          <a:prstGeom prst="rect">
            <a:avLst/>
          </a:prstGeom>
          <a:pattFill prst="lgGrid">
            <a:fgClr>
              <a:schemeClr val="bg1"/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  <a:effectLst/>
        </p:spPr>
        <p:txBody>
          <a:bodyPr anchor="ctr"/>
          <a:lstStyle>
            <a:lvl1pPr marL="0" indent="0" algn="ctr">
              <a:buNone/>
              <a:defRPr baseline="0"/>
            </a:lvl1pPr>
          </a:lstStyle>
          <a:p>
            <a:r>
              <a:rPr lang="en-US" dirty="0"/>
              <a:t>Drag and drop picture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6" Type="http://schemas.openxmlformats.org/officeDocument/2006/relationships/theme" Target="../theme/theme1.xml"/><Relationship Id="rId55" Type="http://schemas.openxmlformats.org/officeDocument/2006/relationships/hyperlink" Target="https://www.facebook.com" TargetMode="External"/><Relationship Id="rId54" Type="http://schemas.openxmlformats.org/officeDocument/2006/relationships/hyperlink" Target="https://www.linkedin.com/" TargetMode="External"/><Relationship Id="rId53" Type="http://schemas.openxmlformats.org/officeDocument/2006/relationships/hyperlink" Target="https://twitter.com/" TargetMode="Externa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/>
          <p:nvPr userDrawn="1"/>
        </p:nvSpPr>
        <p:spPr>
          <a:xfrm>
            <a:off x="1244015" y="12860498"/>
            <a:ext cx="247493" cy="582761"/>
          </a:xfrm>
          <a:prstGeom prst="rect">
            <a:avLst/>
          </a:prstGeom>
        </p:spPr>
        <p:txBody>
          <a:bodyPr vert="horz" wrap="none" lIns="121920" tIns="60960" rIns="121920" bIns="6096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A290D8D-6BA0-418D-AFED-C65293F70DA0}" type="slidenum">
              <a:rPr lang="en-US" sz="2000" smtClean="0">
                <a:solidFill>
                  <a:schemeClr val="tx1"/>
                </a:solidFill>
              </a:rPr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 userDrawn="1"/>
        </p:nvSpPr>
        <p:spPr>
          <a:xfrm>
            <a:off x="1072028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Oval 16"/>
          <p:cNvSpPr/>
          <p:nvPr userDrawn="1"/>
        </p:nvSpPr>
        <p:spPr>
          <a:xfrm>
            <a:off x="297699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9"/>
          <p:cNvSpPr/>
          <p:nvPr userDrawn="1"/>
        </p:nvSpPr>
        <p:spPr>
          <a:xfrm rot="2700000">
            <a:off x="554840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-1" fmla="*/ 0 w 531091"/>
              <a:gd name="connsiteY0-2" fmla="*/ 0 h 531091"/>
              <a:gd name="connsiteX1-3" fmla="*/ 531091 w 531091"/>
              <a:gd name="connsiteY1-4" fmla="*/ 531091 h 531091"/>
              <a:gd name="connsiteX2-5" fmla="*/ 0 w 531091"/>
              <a:gd name="connsiteY2-6" fmla="*/ 531091 h 531091"/>
              <a:gd name="connsiteX3-7" fmla="*/ 0 w 531091"/>
              <a:gd name="connsiteY3-8" fmla="*/ 0 h 531091"/>
              <a:gd name="connsiteX0-9" fmla="*/ 0 w 531091"/>
              <a:gd name="connsiteY0-10" fmla="*/ 0 h 531091"/>
              <a:gd name="connsiteX1-11" fmla="*/ 230909 w 531091"/>
              <a:gd name="connsiteY1-12" fmla="*/ 224312 h 531091"/>
              <a:gd name="connsiteX2-13" fmla="*/ 531091 w 531091"/>
              <a:gd name="connsiteY2-14" fmla="*/ 531091 h 531091"/>
              <a:gd name="connsiteX3-15" fmla="*/ 0 w 531091"/>
              <a:gd name="connsiteY3-16" fmla="*/ 531091 h 531091"/>
              <a:gd name="connsiteX4-17" fmla="*/ 0 w 531091"/>
              <a:gd name="connsiteY4-18" fmla="*/ 0 h 531091"/>
              <a:gd name="connsiteX0-19" fmla="*/ 230909 w 531091"/>
              <a:gd name="connsiteY0-20" fmla="*/ 224312 h 531091"/>
              <a:gd name="connsiteX1-21" fmla="*/ 531091 w 531091"/>
              <a:gd name="connsiteY1-22" fmla="*/ 531091 h 531091"/>
              <a:gd name="connsiteX2-23" fmla="*/ 0 w 531091"/>
              <a:gd name="connsiteY2-24" fmla="*/ 531091 h 531091"/>
              <a:gd name="connsiteX3-25" fmla="*/ 0 w 531091"/>
              <a:gd name="connsiteY3-26" fmla="*/ 0 h 531091"/>
              <a:gd name="connsiteX4-27" fmla="*/ 322349 w 531091"/>
              <a:gd name="connsiteY4-28" fmla="*/ 315752 h 531091"/>
              <a:gd name="connsiteX0-29" fmla="*/ 343065 w 531091"/>
              <a:gd name="connsiteY0-30" fmla="*/ 89066 h 531091"/>
              <a:gd name="connsiteX1-31" fmla="*/ 531091 w 531091"/>
              <a:gd name="connsiteY1-32" fmla="*/ 531091 h 531091"/>
              <a:gd name="connsiteX2-33" fmla="*/ 0 w 531091"/>
              <a:gd name="connsiteY2-34" fmla="*/ 531091 h 531091"/>
              <a:gd name="connsiteX3-35" fmla="*/ 0 w 531091"/>
              <a:gd name="connsiteY3-36" fmla="*/ 0 h 531091"/>
              <a:gd name="connsiteX4-37" fmla="*/ 322349 w 531091"/>
              <a:gd name="connsiteY4-38" fmla="*/ 315752 h 531091"/>
              <a:gd name="connsiteX0-39" fmla="*/ 531091 w 531091"/>
              <a:gd name="connsiteY0-40" fmla="*/ 531091 h 531091"/>
              <a:gd name="connsiteX1-41" fmla="*/ 0 w 531091"/>
              <a:gd name="connsiteY1-42" fmla="*/ 531091 h 531091"/>
              <a:gd name="connsiteX2-43" fmla="*/ 0 w 531091"/>
              <a:gd name="connsiteY2-44" fmla="*/ 0 h 531091"/>
              <a:gd name="connsiteX3-45" fmla="*/ 322349 w 531091"/>
              <a:gd name="connsiteY3-46" fmla="*/ 315752 h 531091"/>
              <a:gd name="connsiteX0-47" fmla="*/ 531091 w 531091"/>
              <a:gd name="connsiteY0-48" fmla="*/ 531091 h 531091"/>
              <a:gd name="connsiteX1-49" fmla="*/ 0 w 531091"/>
              <a:gd name="connsiteY1-50" fmla="*/ 531091 h 531091"/>
              <a:gd name="connsiteX2-51" fmla="*/ 0 w 531091"/>
              <a:gd name="connsiteY2-52" fmla="*/ 0 h 531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" name="Oval 18"/>
          <p:cNvSpPr/>
          <p:nvPr userDrawn="1"/>
        </p:nvSpPr>
        <p:spPr>
          <a:xfrm rot="10800000">
            <a:off x="1846356" y="12856161"/>
            <a:ext cx="591468" cy="591468"/>
          </a:xfrm>
          <a:prstGeom prst="ellipse">
            <a:avLst/>
          </a:pr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0" name="Rectangle 9"/>
          <p:cNvSpPr/>
          <p:nvPr userDrawn="1"/>
        </p:nvSpPr>
        <p:spPr>
          <a:xfrm rot="13500000">
            <a:off x="2020714" y="13071912"/>
            <a:ext cx="159968" cy="159968"/>
          </a:xfrm>
          <a:custGeom>
            <a:avLst/>
            <a:gdLst>
              <a:gd name="connsiteX0" fmla="*/ 0 w 531091"/>
              <a:gd name="connsiteY0" fmla="*/ 0 h 531091"/>
              <a:gd name="connsiteX1" fmla="*/ 531091 w 531091"/>
              <a:gd name="connsiteY1" fmla="*/ 0 h 531091"/>
              <a:gd name="connsiteX2" fmla="*/ 531091 w 531091"/>
              <a:gd name="connsiteY2" fmla="*/ 531091 h 531091"/>
              <a:gd name="connsiteX3" fmla="*/ 0 w 531091"/>
              <a:gd name="connsiteY3" fmla="*/ 531091 h 531091"/>
              <a:gd name="connsiteX4" fmla="*/ 0 w 531091"/>
              <a:gd name="connsiteY4" fmla="*/ 0 h 531091"/>
              <a:gd name="connsiteX0-1" fmla="*/ 0 w 531091"/>
              <a:gd name="connsiteY0-2" fmla="*/ 0 h 531091"/>
              <a:gd name="connsiteX1-3" fmla="*/ 531091 w 531091"/>
              <a:gd name="connsiteY1-4" fmla="*/ 531091 h 531091"/>
              <a:gd name="connsiteX2-5" fmla="*/ 0 w 531091"/>
              <a:gd name="connsiteY2-6" fmla="*/ 531091 h 531091"/>
              <a:gd name="connsiteX3-7" fmla="*/ 0 w 531091"/>
              <a:gd name="connsiteY3-8" fmla="*/ 0 h 531091"/>
              <a:gd name="connsiteX0-9" fmla="*/ 0 w 531091"/>
              <a:gd name="connsiteY0-10" fmla="*/ 0 h 531091"/>
              <a:gd name="connsiteX1-11" fmla="*/ 230909 w 531091"/>
              <a:gd name="connsiteY1-12" fmla="*/ 224312 h 531091"/>
              <a:gd name="connsiteX2-13" fmla="*/ 531091 w 531091"/>
              <a:gd name="connsiteY2-14" fmla="*/ 531091 h 531091"/>
              <a:gd name="connsiteX3-15" fmla="*/ 0 w 531091"/>
              <a:gd name="connsiteY3-16" fmla="*/ 531091 h 531091"/>
              <a:gd name="connsiteX4-17" fmla="*/ 0 w 531091"/>
              <a:gd name="connsiteY4-18" fmla="*/ 0 h 531091"/>
              <a:gd name="connsiteX0-19" fmla="*/ 230909 w 531091"/>
              <a:gd name="connsiteY0-20" fmla="*/ 224312 h 531091"/>
              <a:gd name="connsiteX1-21" fmla="*/ 531091 w 531091"/>
              <a:gd name="connsiteY1-22" fmla="*/ 531091 h 531091"/>
              <a:gd name="connsiteX2-23" fmla="*/ 0 w 531091"/>
              <a:gd name="connsiteY2-24" fmla="*/ 531091 h 531091"/>
              <a:gd name="connsiteX3-25" fmla="*/ 0 w 531091"/>
              <a:gd name="connsiteY3-26" fmla="*/ 0 h 531091"/>
              <a:gd name="connsiteX4-27" fmla="*/ 322349 w 531091"/>
              <a:gd name="connsiteY4-28" fmla="*/ 315752 h 531091"/>
              <a:gd name="connsiteX0-29" fmla="*/ 343065 w 531091"/>
              <a:gd name="connsiteY0-30" fmla="*/ 89066 h 531091"/>
              <a:gd name="connsiteX1-31" fmla="*/ 531091 w 531091"/>
              <a:gd name="connsiteY1-32" fmla="*/ 531091 h 531091"/>
              <a:gd name="connsiteX2-33" fmla="*/ 0 w 531091"/>
              <a:gd name="connsiteY2-34" fmla="*/ 531091 h 531091"/>
              <a:gd name="connsiteX3-35" fmla="*/ 0 w 531091"/>
              <a:gd name="connsiteY3-36" fmla="*/ 0 h 531091"/>
              <a:gd name="connsiteX4-37" fmla="*/ 322349 w 531091"/>
              <a:gd name="connsiteY4-38" fmla="*/ 315752 h 531091"/>
              <a:gd name="connsiteX0-39" fmla="*/ 531091 w 531091"/>
              <a:gd name="connsiteY0-40" fmla="*/ 531091 h 531091"/>
              <a:gd name="connsiteX1-41" fmla="*/ 0 w 531091"/>
              <a:gd name="connsiteY1-42" fmla="*/ 531091 h 531091"/>
              <a:gd name="connsiteX2-43" fmla="*/ 0 w 531091"/>
              <a:gd name="connsiteY2-44" fmla="*/ 0 h 531091"/>
              <a:gd name="connsiteX3-45" fmla="*/ 322349 w 531091"/>
              <a:gd name="connsiteY3-46" fmla="*/ 315752 h 531091"/>
              <a:gd name="connsiteX0-47" fmla="*/ 531091 w 531091"/>
              <a:gd name="connsiteY0-48" fmla="*/ 531091 h 531091"/>
              <a:gd name="connsiteX1-49" fmla="*/ 0 w 531091"/>
              <a:gd name="connsiteY1-50" fmla="*/ 531091 h 531091"/>
              <a:gd name="connsiteX2-51" fmla="*/ 0 w 531091"/>
              <a:gd name="connsiteY2-52" fmla="*/ 0 h 53109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531091" h="531091">
                <a:moveTo>
                  <a:pt x="531091" y="531091"/>
                </a:moveTo>
                <a:lnTo>
                  <a:pt x="0" y="531091"/>
                </a:lnTo>
                <a:lnTo>
                  <a:pt x="0" y="0"/>
                </a:lnTo>
              </a:path>
            </a:pathLst>
          </a:custGeom>
          <a:noFill/>
          <a:ln w="63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1" name="Action Button: Forward or Next 26">
            <a:hlinkClick r:id="" action="ppaction://hlinkshowjump?jump=nextslide" highlightClick="1"/>
          </p:cNvPr>
          <p:cNvSpPr/>
          <p:nvPr userDrawn="1"/>
        </p:nvSpPr>
        <p:spPr>
          <a:xfrm>
            <a:off x="1798055" y="12800160"/>
            <a:ext cx="714192" cy="714192"/>
          </a:xfrm>
          <a:prstGeom prst="actionButtonForwardNext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Action Button: Back or Previous 27">
            <a:hlinkClick r:id="" action="ppaction://hlinkshowjump?jump=previousslide" highlightClick="1"/>
          </p:cNvPr>
          <p:cNvSpPr/>
          <p:nvPr userDrawn="1"/>
        </p:nvSpPr>
        <p:spPr>
          <a:xfrm>
            <a:off x="241069" y="12786360"/>
            <a:ext cx="714192" cy="714192"/>
          </a:xfrm>
          <a:prstGeom prst="actionButtonBackPrevious">
            <a:avLst/>
          </a:prstGeom>
          <a:solidFill>
            <a:srgbClr val="00CAC5">
              <a:alpha val="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TextBox 22"/>
          <p:cNvSpPr txBox="1"/>
          <p:nvPr userDrawn="1"/>
        </p:nvSpPr>
        <p:spPr>
          <a:xfrm>
            <a:off x="17061943" y="12958790"/>
            <a:ext cx="470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MASSIVE X presentation to DesignTuts team</a:t>
            </a:r>
            <a:endParaRPr lang="en-US"/>
          </a:p>
        </p:txBody>
      </p:sp>
      <p:grpSp>
        <p:nvGrpSpPr>
          <p:cNvPr id="24" name="Group 23"/>
          <p:cNvGrpSpPr/>
          <p:nvPr userDrawn="1"/>
        </p:nvGrpSpPr>
        <p:grpSpPr>
          <a:xfrm>
            <a:off x="21824690" y="12757785"/>
            <a:ext cx="2271178" cy="713731"/>
            <a:chOff x="241069" y="12070461"/>
            <a:chExt cx="2271178" cy="713731"/>
          </a:xfrm>
        </p:grpSpPr>
        <p:sp>
          <p:nvSpPr>
            <p:cNvPr id="25" name="Rectangle 24">
              <a:hlinkClick r:id="rId53"/>
            </p:cNvPr>
            <p:cNvSpPr/>
            <p:nvPr userDrawn="1"/>
          </p:nvSpPr>
          <p:spPr>
            <a:xfrm>
              <a:off x="1798516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hlinkClick r:id="rId54"/>
            </p:cNvPr>
            <p:cNvSpPr/>
            <p:nvPr userDrawn="1"/>
          </p:nvSpPr>
          <p:spPr>
            <a:xfrm>
              <a:off x="1010984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hlinkClick r:id="rId55"/>
            </p:cNvPr>
            <p:cNvSpPr/>
            <p:nvPr userDrawn="1"/>
          </p:nvSpPr>
          <p:spPr>
            <a:xfrm>
              <a:off x="241069" y="12070461"/>
              <a:ext cx="713731" cy="713731"/>
            </a:xfrm>
            <a:prstGeom prst="rect">
              <a:avLst/>
            </a:prstGeom>
            <a:solidFill>
              <a:srgbClr val="00CAC5">
                <a:alpha val="0"/>
              </a:srgb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6"/>
            <p:cNvSpPr/>
            <p:nvPr userDrawn="1"/>
          </p:nvSpPr>
          <p:spPr bwMode="auto">
            <a:xfrm>
              <a:off x="550841" y="12311451"/>
              <a:ext cx="113773" cy="244458"/>
            </a:xfrm>
            <a:custGeom>
              <a:avLst/>
              <a:gdLst>
                <a:gd name="T0" fmla="*/ 573 w 704"/>
                <a:gd name="T1" fmla="*/ 255 h 1506"/>
                <a:gd name="T2" fmla="*/ 573 w 704"/>
                <a:gd name="T3" fmla="*/ 255 h 1506"/>
                <a:gd name="T4" fmla="*/ 704 w 704"/>
                <a:gd name="T5" fmla="*/ 255 h 1506"/>
                <a:gd name="T6" fmla="*/ 704 w 704"/>
                <a:gd name="T7" fmla="*/ 0 h 1506"/>
                <a:gd name="T8" fmla="*/ 492 w 704"/>
                <a:gd name="T9" fmla="*/ 0 h 1506"/>
                <a:gd name="T10" fmla="*/ 155 w 704"/>
                <a:gd name="T11" fmla="*/ 336 h 1506"/>
                <a:gd name="T12" fmla="*/ 155 w 704"/>
                <a:gd name="T13" fmla="*/ 493 h 1506"/>
                <a:gd name="T14" fmla="*/ 0 w 704"/>
                <a:gd name="T15" fmla="*/ 493 h 1506"/>
                <a:gd name="T16" fmla="*/ 0 w 704"/>
                <a:gd name="T17" fmla="*/ 749 h 1506"/>
                <a:gd name="T18" fmla="*/ 155 w 704"/>
                <a:gd name="T19" fmla="*/ 749 h 1506"/>
                <a:gd name="T20" fmla="*/ 155 w 704"/>
                <a:gd name="T21" fmla="*/ 1506 h 1506"/>
                <a:gd name="T22" fmla="*/ 467 w 704"/>
                <a:gd name="T23" fmla="*/ 1506 h 1506"/>
                <a:gd name="T24" fmla="*/ 467 w 704"/>
                <a:gd name="T25" fmla="*/ 749 h 1506"/>
                <a:gd name="T26" fmla="*/ 679 w 704"/>
                <a:gd name="T27" fmla="*/ 749 h 1506"/>
                <a:gd name="T28" fmla="*/ 704 w 704"/>
                <a:gd name="T29" fmla="*/ 493 h 1506"/>
                <a:gd name="T30" fmla="*/ 467 w 704"/>
                <a:gd name="T31" fmla="*/ 493 h 1506"/>
                <a:gd name="T32" fmla="*/ 467 w 704"/>
                <a:gd name="T33" fmla="*/ 362 h 1506"/>
                <a:gd name="T34" fmla="*/ 573 w 704"/>
                <a:gd name="T35" fmla="*/ 255 h 1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4" h="1506">
                  <a:moveTo>
                    <a:pt x="573" y="255"/>
                  </a:moveTo>
                  <a:lnTo>
                    <a:pt x="573" y="255"/>
                  </a:lnTo>
                  <a:lnTo>
                    <a:pt x="704" y="255"/>
                  </a:lnTo>
                  <a:lnTo>
                    <a:pt x="704" y="0"/>
                  </a:lnTo>
                  <a:lnTo>
                    <a:pt x="492" y="0"/>
                  </a:lnTo>
                  <a:cubicBezTo>
                    <a:pt x="243" y="0"/>
                    <a:pt x="155" y="124"/>
                    <a:pt x="155" y="336"/>
                  </a:cubicBezTo>
                  <a:lnTo>
                    <a:pt x="155" y="493"/>
                  </a:lnTo>
                  <a:lnTo>
                    <a:pt x="0" y="493"/>
                  </a:lnTo>
                  <a:lnTo>
                    <a:pt x="0" y="749"/>
                  </a:lnTo>
                  <a:lnTo>
                    <a:pt x="155" y="749"/>
                  </a:lnTo>
                  <a:lnTo>
                    <a:pt x="155" y="1506"/>
                  </a:lnTo>
                  <a:lnTo>
                    <a:pt x="467" y="1506"/>
                  </a:lnTo>
                  <a:lnTo>
                    <a:pt x="467" y="749"/>
                  </a:lnTo>
                  <a:lnTo>
                    <a:pt x="679" y="749"/>
                  </a:lnTo>
                  <a:lnTo>
                    <a:pt x="704" y="493"/>
                  </a:lnTo>
                  <a:lnTo>
                    <a:pt x="467" y="493"/>
                  </a:lnTo>
                  <a:lnTo>
                    <a:pt x="467" y="362"/>
                  </a:lnTo>
                  <a:cubicBezTo>
                    <a:pt x="467" y="293"/>
                    <a:pt x="473" y="255"/>
                    <a:pt x="573" y="25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29" name="Freeform 7"/>
            <p:cNvSpPr>
              <a:spLocks noEditPoints="1"/>
            </p:cNvSpPr>
            <p:nvPr userDrawn="1"/>
          </p:nvSpPr>
          <p:spPr bwMode="auto">
            <a:xfrm>
              <a:off x="1255408" y="12306253"/>
              <a:ext cx="252294" cy="242147"/>
            </a:xfrm>
            <a:custGeom>
              <a:avLst/>
              <a:gdLst>
                <a:gd name="T0" fmla="*/ 1176 w 1562"/>
                <a:gd name="T1" fmla="*/ 466 h 1491"/>
                <a:gd name="T2" fmla="*/ 1176 w 1562"/>
                <a:gd name="T3" fmla="*/ 466 h 1491"/>
                <a:gd name="T4" fmla="*/ 871 w 1562"/>
                <a:gd name="T5" fmla="*/ 636 h 1491"/>
                <a:gd name="T6" fmla="*/ 871 w 1562"/>
                <a:gd name="T7" fmla="*/ 488 h 1491"/>
                <a:gd name="T8" fmla="*/ 538 w 1562"/>
                <a:gd name="T9" fmla="*/ 488 h 1491"/>
                <a:gd name="T10" fmla="*/ 538 w 1562"/>
                <a:gd name="T11" fmla="*/ 1491 h 1491"/>
                <a:gd name="T12" fmla="*/ 871 w 1562"/>
                <a:gd name="T13" fmla="*/ 1491 h 1491"/>
                <a:gd name="T14" fmla="*/ 871 w 1562"/>
                <a:gd name="T15" fmla="*/ 931 h 1491"/>
                <a:gd name="T16" fmla="*/ 886 w 1562"/>
                <a:gd name="T17" fmla="*/ 850 h 1491"/>
                <a:gd name="T18" fmla="*/ 1057 w 1562"/>
                <a:gd name="T19" fmla="*/ 724 h 1491"/>
                <a:gd name="T20" fmla="*/ 1228 w 1562"/>
                <a:gd name="T21" fmla="*/ 953 h 1491"/>
                <a:gd name="T22" fmla="*/ 1228 w 1562"/>
                <a:gd name="T23" fmla="*/ 1491 h 1491"/>
                <a:gd name="T24" fmla="*/ 1562 w 1562"/>
                <a:gd name="T25" fmla="*/ 1491 h 1491"/>
                <a:gd name="T26" fmla="*/ 1562 w 1562"/>
                <a:gd name="T27" fmla="*/ 916 h 1491"/>
                <a:gd name="T28" fmla="*/ 1176 w 1562"/>
                <a:gd name="T29" fmla="*/ 466 h 1491"/>
                <a:gd name="T30" fmla="*/ 22 w 1562"/>
                <a:gd name="T31" fmla="*/ 1491 h 1491"/>
                <a:gd name="T32" fmla="*/ 22 w 1562"/>
                <a:gd name="T33" fmla="*/ 1491 h 1491"/>
                <a:gd name="T34" fmla="*/ 357 w 1562"/>
                <a:gd name="T35" fmla="*/ 1491 h 1491"/>
                <a:gd name="T36" fmla="*/ 357 w 1562"/>
                <a:gd name="T37" fmla="*/ 487 h 1491"/>
                <a:gd name="T38" fmla="*/ 22 w 1562"/>
                <a:gd name="T39" fmla="*/ 487 h 1491"/>
                <a:gd name="T40" fmla="*/ 22 w 1562"/>
                <a:gd name="T41" fmla="*/ 1491 h 1491"/>
                <a:gd name="T42" fmla="*/ 193 w 1562"/>
                <a:gd name="T43" fmla="*/ 0 h 1491"/>
                <a:gd name="T44" fmla="*/ 193 w 1562"/>
                <a:gd name="T45" fmla="*/ 0 h 1491"/>
                <a:gd name="T46" fmla="*/ 0 w 1562"/>
                <a:gd name="T47" fmla="*/ 178 h 1491"/>
                <a:gd name="T48" fmla="*/ 186 w 1562"/>
                <a:gd name="T49" fmla="*/ 347 h 1491"/>
                <a:gd name="T50" fmla="*/ 379 w 1562"/>
                <a:gd name="T51" fmla="*/ 178 h 1491"/>
                <a:gd name="T52" fmla="*/ 193 w 1562"/>
                <a:gd name="T53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62" h="1491">
                  <a:moveTo>
                    <a:pt x="1176" y="466"/>
                  </a:moveTo>
                  <a:lnTo>
                    <a:pt x="1176" y="466"/>
                  </a:lnTo>
                  <a:cubicBezTo>
                    <a:pt x="990" y="466"/>
                    <a:pt x="916" y="562"/>
                    <a:pt x="871" y="636"/>
                  </a:cubicBezTo>
                  <a:lnTo>
                    <a:pt x="871" y="488"/>
                  </a:lnTo>
                  <a:lnTo>
                    <a:pt x="538" y="488"/>
                  </a:lnTo>
                  <a:cubicBezTo>
                    <a:pt x="545" y="584"/>
                    <a:pt x="538" y="1491"/>
                    <a:pt x="538" y="1491"/>
                  </a:cubicBezTo>
                  <a:lnTo>
                    <a:pt x="871" y="1491"/>
                  </a:lnTo>
                  <a:lnTo>
                    <a:pt x="871" y="931"/>
                  </a:lnTo>
                  <a:cubicBezTo>
                    <a:pt x="871" y="901"/>
                    <a:pt x="871" y="872"/>
                    <a:pt x="886" y="850"/>
                  </a:cubicBezTo>
                  <a:cubicBezTo>
                    <a:pt x="909" y="791"/>
                    <a:pt x="961" y="724"/>
                    <a:pt x="1057" y="724"/>
                  </a:cubicBezTo>
                  <a:cubicBezTo>
                    <a:pt x="1176" y="724"/>
                    <a:pt x="1228" y="820"/>
                    <a:pt x="1228" y="953"/>
                  </a:cubicBezTo>
                  <a:lnTo>
                    <a:pt x="1228" y="1491"/>
                  </a:lnTo>
                  <a:lnTo>
                    <a:pt x="1562" y="1491"/>
                  </a:lnTo>
                  <a:lnTo>
                    <a:pt x="1562" y="916"/>
                  </a:lnTo>
                  <a:cubicBezTo>
                    <a:pt x="1562" y="606"/>
                    <a:pt x="1398" y="466"/>
                    <a:pt x="1176" y="466"/>
                  </a:cubicBezTo>
                  <a:close/>
                  <a:moveTo>
                    <a:pt x="22" y="1491"/>
                  </a:moveTo>
                  <a:lnTo>
                    <a:pt x="22" y="1491"/>
                  </a:lnTo>
                  <a:lnTo>
                    <a:pt x="357" y="1491"/>
                  </a:lnTo>
                  <a:lnTo>
                    <a:pt x="357" y="487"/>
                  </a:lnTo>
                  <a:lnTo>
                    <a:pt x="22" y="487"/>
                  </a:lnTo>
                  <a:lnTo>
                    <a:pt x="22" y="1491"/>
                  </a:lnTo>
                  <a:close/>
                  <a:moveTo>
                    <a:pt x="193" y="0"/>
                  </a:moveTo>
                  <a:lnTo>
                    <a:pt x="193" y="0"/>
                  </a:lnTo>
                  <a:cubicBezTo>
                    <a:pt x="74" y="0"/>
                    <a:pt x="0" y="82"/>
                    <a:pt x="0" y="178"/>
                  </a:cubicBezTo>
                  <a:cubicBezTo>
                    <a:pt x="0" y="273"/>
                    <a:pt x="74" y="347"/>
                    <a:pt x="186" y="347"/>
                  </a:cubicBezTo>
                  <a:cubicBezTo>
                    <a:pt x="305" y="347"/>
                    <a:pt x="379" y="273"/>
                    <a:pt x="379" y="178"/>
                  </a:cubicBezTo>
                  <a:cubicBezTo>
                    <a:pt x="379" y="82"/>
                    <a:pt x="305" y="0"/>
                    <a:pt x="193" y="0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0" name="Freeform 8"/>
            <p:cNvSpPr/>
            <p:nvPr userDrawn="1"/>
          </p:nvSpPr>
          <p:spPr bwMode="auto">
            <a:xfrm>
              <a:off x="2018821" y="12328249"/>
              <a:ext cx="273127" cy="223096"/>
            </a:xfrm>
            <a:custGeom>
              <a:avLst/>
              <a:gdLst>
                <a:gd name="T0" fmla="*/ 1491 w 1690"/>
                <a:gd name="T1" fmla="*/ 223 h 1374"/>
                <a:gd name="T2" fmla="*/ 1491 w 1690"/>
                <a:gd name="T3" fmla="*/ 223 h 1374"/>
                <a:gd name="T4" fmla="*/ 1647 w 1690"/>
                <a:gd name="T5" fmla="*/ 30 h 1374"/>
                <a:gd name="T6" fmla="*/ 1424 w 1690"/>
                <a:gd name="T7" fmla="*/ 108 h 1374"/>
                <a:gd name="T8" fmla="*/ 1171 w 1690"/>
                <a:gd name="T9" fmla="*/ 0 h 1374"/>
                <a:gd name="T10" fmla="*/ 821 w 1690"/>
                <a:gd name="T11" fmla="*/ 356 h 1374"/>
                <a:gd name="T12" fmla="*/ 827 w 1690"/>
                <a:gd name="T13" fmla="*/ 428 h 1374"/>
                <a:gd name="T14" fmla="*/ 114 w 1690"/>
                <a:gd name="T15" fmla="*/ 66 h 1374"/>
                <a:gd name="T16" fmla="*/ 72 w 1690"/>
                <a:gd name="T17" fmla="*/ 241 h 1374"/>
                <a:gd name="T18" fmla="*/ 223 w 1690"/>
                <a:gd name="T19" fmla="*/ 530 h 1374"/>
                <a:gd name="T20" fmla="*/ 66 w 1690"/>
                <a:gd name="T21" fmla="*/ 488 h 1374"/>
                <a:gd name="T22" fmla="*/ 66 w 1690"/>
                <a:gd name="T23" fmla="*/ 494 h 1374"/>
                <a:gd name="T24" fmla="*/ 344 w 1690"/>
                <a:gd name="T25" fmla="*/ 832 h 1374"/>
                <a:gd name="T26" fmla="*/ 253 w 1690"/>
                <a:gd name="T27" fmla="*/ 844 h 1374"/>
                <a:gd name="T28" fmla="*/ 187 w 1690"/>
                <a:gd name="T29" fmla="*/ 838 h 1374"/>
                <a:gd name="T30" fmla="*/ 513 w 1690"/>
                <a:gd name="T31" fmla="*/ 1079 h 1374"/>
                <a:gd name="T32" fmla="*/ 78 w 1690"/>
                <a:gd name="T33" fmla="*/ 1230 h 1374"/>
                <a:gd name="T34" fmla="*/ 0 w 1690"/>
                <a:gd name="T35" fmla="*/ 1224 h 1374"/>
                <a:gd name="T36" fmla="*/ 525 w 1690"/>
                <a:gd name="T37" fmla="*/ 1374 h 1374"/>
                <a:gd name="T38" fmla="*/ 1521 w 1690"/>
                <a:gd name="T39" fmla="*/ 392 h 1374"/>
                <a:gd name="T40" fmla="*/ 1521 w 1690"/>
                <a:gd name="T41" fmla="*/ 344 h 1374"/>
                <a:gd name="T42" fmla="*/ 1690 w 1690"/>
                <a:gd name="T43" fmla="*/ 163 h 1374"/>
                <a:gd name="T44" fmla="*/ 1491 w 1690"/>
                <a:gd name="T45" fmla="*/ 223 h 1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90" h="1374">
                  <a:moveTo>
                    <a:pt x="1491" y="223"/>
                  </a:moveTo>
                  <a:lnTo>
                    <a:pt x="1491" y="223"/>
                  </a:lnTo>
                  <a:cubicBezTo>
                    <a:pt x="1569" y="175"/>
                    <a:pt x="1617" y="108"/>
                    <a:pt x="1647" y="30"/>
                  </a:cubicBezTo>
                  <a:cubicBezTo>
                    <a:pt x="1581" y="66"/>
                    <a:pt x="1509" y="96"/>
                    <a:pt x="1424" y="108"/>
                  </a:cubicBezTo>
                  <a:cubicBezTo>
                    <a:pt x="1358" y="42"/>
                    <a:pt x="1273" y="0"/>
                    <a:pt x="1171" y="0"/>
                  </a:cubicBezTo>
                  <a:cubicBezTo>
                    <a:pt x="977" y="0"/>
                    <a:pt x="821" y="157"/>
                    <a:pt x="821" y="356"/>
                  </a:cubicBezTo>
                  <a:cubicBezTo>
                    <a:pt x="821" y="374"/>
                    <a:pt x="827" y="404"/>
                    <a:pt x="827" y="428"/>
                  </a:cubicBezTo>
                  <a:cubicBezTo>
                    <a:pt x="543" y="410"/>
                    <a:pt x="283" y="277"/>
                    <a:pt x="114" y="66"/>
                  </a:cubicBezTo>
                  <a:cubicBezTo>
                    <a:pt x="84" y="120"/>
                    <a:pt x="72" y="175"/>
                    <a:pt x="72" y="241"/>
                  </a:cubicBezTo>
                  <a:cubicBezTo>
                    <a:pt x="72" y="362"/>
                    <a:pt x="132" y="470"/>
                    <a:pt x="223" y="530"/>
                  </a:cubicBezTo>
                  <a:cubicBezTo>
                    <a:pt x="169" y="530"/>
                    <a:pt x="114" y="512"/>
                    <a:pt x="66" y="488"/>
                  </a:cubicBezTo>
                  <a:lnTo>
                    <a:pt x="66" y="494"/>
                  </a:lnTo>
                  <a:cubicBezTo>
                    <a:pt x="66" y="663"/>
                    <a:pt x="187" y="802"/>
                    <a:pt x="344" y="832"/>
                  </a:cubicBezTo>
                  <a:cubicBezTo>
                    <a:pt x="313" y="838"/>
                    <a:pt x="283" y="844"/>
                    <a:pt x="253" y="844"/>
                  </a:cubicBezTo>
                  <a:cubicBezTo>
                    <a:pt x="235" y="844"/>
                    <a:pt x="211" y="838"/>
                    <a:pt x="187" y="838"/>
                  </a:cubicBezTo>
                  <a:cubicBezTo>
                    <a:pt x="235" y="977"/>
                    <a:pt x="356" y="1073"/>
                    <a:pt x="513" y="1079"/>
                  </a:cubicBezTo>
                  <a:cubicBezTo>
                    <a:pt x="392" y="1170"/>
                    <a:pt x="241" y="1230"/>
                    <a:pt x="78" y="1230"/>
                  </a:cubicBezTo>
                  <a:cubicBezTo>
                    <a:pt x="54" y="1230"/>
                    <a:pt x="24" y="1230"/>
                    <a:pt x="0" y="1224"/>
                  </a:cubicBezTo>
                  <a:cubicBezTo>
                    <a:pt x="151" y="1326"/>
                    <a:pt x="338" y="1374"/>
                    <a:pt x="525" y="1374"/>
                  </a:cubicBezTo>
                  <a:cubicBezTo>
                    <a:pt x="1171" y="1374"/>
                    <a:pt x="1521" y="844"/>
                    <a:pt x="1521" y="392"/>
                  </a:cubicBezTo>
                  <a:lnTo>
                    <a:pt x="1521" y="344"/>
                  </a:lnTo>
                  <a:cubicBezTo>
                    <a:pt x="1587" y="295"/>
                    <a:pt x="1647" y="235"/>
                    <a:pt x="1690" y="163"/>
                  </a:cubicBezTo>
                  <a:cubicBezTo>
                    <a:pt x="1635" y="193"/>
                    <a:pt x="1569" y="211"/>
                    <a:pt x="1491" y="22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3200"/>
            </a:p>
          </p:txBody>
        </p:sp>
        <p:sp>
          <p:nvSpPr>
            <p:cNvPr id="31" name="Oval 30"/>
            <p:cNvSpPr/>
            <p:nvPr userDrawn="1"/>
          </p:nvSpPr>
          <p:spPr>
            <a:xfrm>
              <a:off x="1086010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32" name="Oval 31"/>
            <p:cNvSpPr/>
            <p:nvPr userDrawn="1"/>
          </p:nvSpPr>
          <p:spPr>
            <a:xfrm>
              <a:off x="312182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  <p:sp>
          <p:nvSpPr>
            <p:cNvPr id="33" name="Oval 32"/>
            <p:cNvSpPr/>
            <p:nvPr userDrawn="1"/>
          </p:nvSpPr>
          <p:spPr>
            <a:xfrm rot="10800000">
              <a:off x="1859838" y="12134549"/>
              <a:ext cx="591086" cy="591086"/>
            </a:xfrm>
            <a:prstGeom prst="ellipse">
              <a:avLst/>
            </a:prstGeom>
            <a:noFill/>
            <a:ln w="63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5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txStyles>
    <p:titleStyle>
      <a:lvl1pPr algn="l" defTabSz="914400" rtl="0" eaLnBrk="1" latinLnBrk="0" hangingPunct="1">
        <a:spcBef>
          <a:spcPct val="0"/>
        </a:spcBef>
        <a:buNone/>
        <a:defRPr sz="84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685800" indent="-6858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4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485900" indent="-5715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36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2286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3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3200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41148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5012055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59436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68580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7772400" indent="-457200" algn="l" defTabSz="914400" rtl="0" eaLnBrk="1" latinLnBrk="0" hangingPunct="1">
        <a:spcBef>
          <a:spcPts val="2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8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0.xml"/><Relationship Id="rId1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7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yp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24384635" cy="13716635"/>
          </a:xfrm>
          <a:prstGeom prst="rect">
            <a:avLst/>
          </a:prstGeom>
        </p:spPr>
      </p:pic>
      <p:sp>
        <p:nvSpPr>
          <p:cNvPr id="21" name="Oval 20"/>
          <p:cNvSpPr/>
          <p:nvPr/>
        </p:nvSpPr>
        <p:spPr>
          <a:xfrm>
            <a:off x="8225348" y="2889761"/>
            <a:ext cx="7936479" cy="7936479"/>
          </a:xfrm>
          <a:prstGeom prst="ellipse">
            <a:avLst/>
          </a:prstGeom>
          <a:solidFill>
            <a:schemeClr val="bg1">
              <a:lumMod val="95000"/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769513" y="4433926"/>
            <a:ext cx="4848149" cy="4848149"/>
            <a:chOff x="9989883" y="4654296"/>
            <a:chExt cx="4407408" cy="4407408"/>
          </a:xfrm>
        </p:grpSpPr>
        <p:sp>
          <p:nvSpPr>
            <p:cNvPr id="4" name="Oval 3"/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c 2"/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397365" y="6454775"/>
            <a:ext cx="5592445" cy="94869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altLang="en-US" sz="4800" b="1">
                <a:solidFill>
                  <a:schemeClr val="accent1">
                    <a:alpha val="40000"/>
                  </a:schemeClr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MACHINE LEARNING</a:t>
            </a:r>
            <a:endParaRPr lang="en-US" altLang="en-US" sz="4800" b="1">
              <a:solidFill>
                <a:schemeClr val="accent1">
                  <a:alpha val="40000"/>
                </a:schemeClr>
              </a:solidFill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038650" y="6388715"/>
            <a:ext cx="30988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sz="6000">
              <a:latin typeface="Open Sans Extrabold" pitchFamily="34" charset="0"/>
              <a:ea typeface="Open Sans Extrabold" pitchFamily="34" charset="0"/>
              <a:cs typeface="Open Sans Extrabold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 rot="15300000" flipH="1">
            <a:off x="9527105" y="4524258"/>
            <a:ext cx="5332964" cy="5332964"/>
            <a:chOff x="9989883" y="4654296"/>
            <a:chExt cx="4407408" cy="4407408"/>
          </a:xfrm>
        </p:grpSpPr>
        <p:sp>
          <p:nvSpPr>
            <p:cNvPr id="9" name="Oval 8"/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/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6200000"/>
                <a:gd name="adj2" fmla="val 20775565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875527" y="6396335"/>
            <a:ext cx="57448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ea typeface="Open Sans Extrabold" pitchFamily="34" charset="0"/>
                <a:cs typeface="Open Sans Extrabold" pitchFamily="34" charset="0"/>
              </a:rPr>
              <a:t>Am introducing you</a:t>
            </a:r>
            <a:endParaRPr lang="en-US" sz="5400">
              <a:ea typeface="Open Sans Extrabold" pitchFamily="34" charset="0"/>
              <a:cs typeface="Open Sans Extrabold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766769" y="6396335"/>
            <a:ext cx="85979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ea typeface="Open Sans Extrabold" pitchFamily="34" charset="0"/>
                <a:cs typeface="Open Sans Extrabold" pitchFamily="34" charset="0"/>
              </a:rPr>
              <a:t>the power of computer science</a:t>
            </a:r>
            <a:endParaRPr lang="en-US" sz="5400">
              <a:ea typeface="Open Sans Extrabold" pitchFamily="34" charset="0"/>
              <a:cs typeface="Open Sans Extrabold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9260457" y="3924870"/>
            <a:ext cx="5866260" cy="5866260"/>
            <a:chOff x="9989883" y="4654296"/>
            <a:chExt cx="4407408" cy="4407408"/>
          </a:xfrm>
        </p:grpSpPr>
        <p:sp>
          <p:nvSpPr>
            <p:cNvPr id="16" name="Oval 15"/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c 16"/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1000099"/>
                <a:gd name="adj2" fmla="val 7299557"/>
              </a:avLst>
            </a:prstGeom>
            <a:ln w="44450">
              <a:gradFill flip="none" rotWithShape="1">
                <a:gsLst>
                  <a:gs pos="0">
                    <a:schemeClr val="bg2">
                      <a:alpha val="0"/>
                    </a:schemeClr>
                  </a:gs>
                  <a:gs pos="48000">
                    <a:schemeClr val="bg2"/>
                  </a:gs>
                </a:gsLst>
                <a:lin ang="108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 rot="15300000" flipH="1">
            <a:off x="8967144" y="3631557"/>
            <a:ext cx="6452886" cy="6452886"/>
            <a:chOff x="9989883" y="4654296"/>
            <a:chExt cx="4407408" cy="4407408"/>
          </a:xfrm>
        </p:grpSpPr>
        <p:sp>
          <p:nvSpPr>
            <p:cNvPr id="19" name="Oval 18"/>
            <p:cNvSpPr/>
            <p:nvPr/>
          </p:nvSpPr>
          <p:spPr>
            <a:xfrm>
              <a:off x="9989883" y="4654296"/>
              <a:ext cx="4407408" cy="440740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/>
            <p:cNvSpPr/>
            <p:nvPr/>
          </p:nvSpPr>
          <p:spPr>
            <a:xfrm>
              <a:off x="9991545" y="4654296"/>
              <a:ext cx="4405746" cy="4405746"/>
            </a:xfrm>
            <a:prstGeom prst="arc">
              <a:avLst>
                <a:gd name="adj1" fmla="val 96625"/>
                <a:gd name="adj2" fmla="val 4048638"/>
              </a:avLst>
            </a:prstGeom>
            <a:ln w="44450">
              <a:gradFill flip="none" rotWithShape="1">
                <a:gsLst>
                  <a:gs pos="23000">
                    <a:schemeClr val="bg2">
                      <a:alpha val="0"/>
                    </a:schemeClr>
                  </a:gs>
                  <a:gs pos="100000">
                    <a:schemeClr val="bg2"/>
                  </a:gs>
                </a:gsLst>
                <a:lin ang="5400000" scaled="1"/>
                <a:tileRect/>
              </a:gra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13"/>
          <p:cNvSpPr txBox="1"/>
          <p:nvPr/>
        </p:nvSpPr>
        <p:spPr>
          <a:xfrm>
            <a:off x="976984" y="11995765"/>
            <a:ext cx="565150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5400">
                <a:ea typeface="Open Sans Extrabold" pitchFamily="34" charset="0"/>
                <a:cs typeface="Open Sans Extrabold" pitchFamily="34" charset="0"/>
              </a:rPr>
              <a:t>SALEM SARTAWI</a:t>
            </a:r>
            <a:endParaRPr lang="en-US" sz="5400">
              <a:ea typeface="Open Sans Extrabold" pitchFamily="34" charset="0"/>
              <a:cs typeface="Open Sans Extrabold" pitchFamily="34" charset="0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ntr" presetSubtype="3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3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4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 p14:presetBounceEnd="8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7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8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3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5" grpId="0"/>
          <p:bldP spid="5" grpId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10" presetClass="entr" presetSubtype="0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" presetID="10" presetClass="entr" presetSubtype="0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" dur="3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10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6" dur="3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18" dur="2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9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0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1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22" dur="2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3" presetID="8" presetClass="emph" presetSubtype="0" repeatCount="indefinite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-21600000">
                                          <p:cBhvr>
                                            <p:cTn id="24" dur="20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25" presetID="6" presetClass="entr" presetSubtype="32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circle(out)">
                                          <p:cBhvr>
                                            <p:cTn id="27" dur="10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16" presetClass="entr" presetSubtype="37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0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3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6" presetClass="emph" presetSubtype="0" repeatCount="indefinite" autoRev="1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animScale>
                                          <p:cBhvr>
                                            <p:cTn id="40" dur="2000" fill="hold"/>
                                            <p:tgtEl>
                                              <p:spTgt spid="7"/>
                                            </p:tgtEl>
                                          </p:cBhvr>
                                          <p:by x="150000" y="150000"/>
                                        </p:animScale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3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30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" grpId="0"/>
          <p:bldP spid="12" grpId="0"/>
          <p:bldP spid="13" grpId="0"/>
          <p:bldP spid="14" grpId="0"/>
          <p:bldP spid="5" grpId="0"/>
          <p:bldP spid="5" grpId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Title 1"/>
          <p:cNvSpPr txBox="1"/>
          <p:nvPr/>
        </p:nvSpPr>
        <p:spPr>
          <a:xfrm>
            <a:off x="3672205" y="1121410"/>
            <a:ext cx="14643100" cy="154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solidFill>
                  <a:schemeClr val="bg1"/>
                </a:solidFill>
                <a:sym typeface="+mn-ea"/>
              </a:rPr>
              <a:t>What is Convolutional Neural Network</a:t>
            </a:r>
            <a:endParaRPr lang="en-US" sz="60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2000885" y="3013710"/>
            <a:ext cx="20815935" cy="941895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l">
              <a:buFont typeface="Arial" panose="020B0604020202020204" pitchFamily="34" charset="0"/>
            </a:pPr>
            <a:r>
              <a:rPr lang="en-US" sz="6000">
                <a:solidFill>
                  <a:schemeClr val="bg1"/>
                </a:solidFill>
                <a:sym typeface="+mn-ea"/>
              </a:rPr>
              <a:t>Its a specialized type of neural networks and its a well suited for a tasks for image recognitions , classifications and regression tasks.</a:t>
            </a:r>
            <a:endParaRPr lang="en-US" sz="6000">
              <a:solidFill>
                <a:schemeClr val="bg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endParaRPr lang="en-US" sz="6000">
              <a:solidFill>
                <a:schemeClr val="bg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r>
              <a:rPr lang="en-US" sz="6000">
                <a:solidFill>
                  <a:schemeClr val="bg1"/>
                </a:solidFill>
                <a:sym typeface="+mn-ea"/>
              </a:rPr>
              <a:t>what makes CNN special when it comes into images automatically learns the features patterns from an input image through a multiple layers  : </a:t>
            </a:r>
            <a:endParaRPr lang="en-US" sz="6000">
              <a:solidFill>
                <a:schemeClr val="bg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endParaRPr lang="en-US" sz="6000">
              <a:solidFill>
                <a:schemeClr val="bg1"/>
              </a:solidFill>
              <a:sym typeface="+mn-ea"/>
            </a:endParaRPr>
          </a:p>
          <a:p>
            <a:pPr marL="1143000" indent="-1143000" algn="l">
              <a:buFont typeface="Arial" panose="020B0604020202020204" pitchFamily="34" charset="0"/>
              <a:buAutoNum type="arabicPeriod"/>
            </a:pPr>
            <a:r>
              <a:rPr lang="en-US" sz="6000">
                <a:solidFill>
                  <a:schemeClr val="bg1"/>
                </a:solidFill>
                <a:sym typeface="+mn-ea"/>
              </a:rPr>
              <a:t>Convolutional layers</a:t>
            </a:r>
            <a:endParaRPr lang="en-US" sz="6000">
              <a:solidFill>
                <a:schemeClr val="bg1"/>
              </a:solidFill>
              <a:sym typeface="+mn-ea"/>
            </a:endParaRPr>
          </a:p>
          <a:p>
            <a:pPr marL="1143000" indent="-1143000" algn="l">
              <a:buFont typeface="Arial" panose="020B0604020202020204" pitchFamily="34" charset="0"/>
              <a:buAutoNum type="arabicPeriod"/>
            </a:pPr>
            <a:r>
              <a:rPr lang="en-US" sz="6000">
                <a:solidFill>
                  <a:schemeClr val="bg1"/>
                </a:solidFill>
                <a:sym typeface="+mn-ea"/>
              </a:rPr>
              <a:t>Pooling layers</a:t>
            </a:r>
            <a:endParaRPr lang="en-US" sz="6000">
              <a:solidFill>
                <a:schemeClr val="bg1"/>
              </a:solidFill>
              <a:sym typeface="+mn-ea"/>
            </a:endParaRPr>
          </a:p>
          <a:p>
            <a:pPr marL="1143000" indent="-1143000" algn="l">
              <a:buFont typeface="Arial" panose="020B0604020202020204" pitchFamily="34" charset="0"/>
              <a:buAutoNum type="arabicPeriod"/>
            </a:pPr>
            <a:r>
              <a:rPr lang="en-US" sz="6000">
                <a:solidFill>
                  <a:schemeClr val="bg1"/>
                </a:solidFill>
                <a:sym typeface="+mn-ea"/>
              </a:rPr>
              <a:t>Fully connected layer </a:t>
            </a:r>
            <a:endParaRPr lang="en-US" sz="6000">
              <a:solidFill>
                <a:schemeClr val="bg1"/>
              </a:solidFill>
              <a:sym typeface="+mn-ea"/>
            </a:endParaRPr>
          </a:p>
          <a:p>
            <a:pPr marL="1143000" indent="-1143000" algn="l">
              <a:buFont typeface="Arial" panose="020B0604020202020204" pitchFamily="34" charset="0"/>
              <a:buAutoNum type="arabicPeriod"/>
            </a:pPr>
            <a:endParaRPr lang="en-US" sz="6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34293" y="1041782"/>
            <a:ext cx="829835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>
                <a:solidFill>
                  <a:schemeClr val="tx1">
                    <a:lumMod val="90000"/>
                    <a:lumOff val="10000"/>
                  </a:schemeClr>
                </a:solidFill>
              </a:rPr>
              <a:t>CNN architecture </a:t>
            </a:r>
            <a:endParaRPr lang="en-US" sz="24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11" name="Picture Placeholder 10" descr="CNN ar"/>
          <p:cNvPicPr>
            <a:picLocks noChangeAspect="1"/>
          </p:cNvPicPr>
          <p:nvPr>
            <p:ph type="pic" sz="quarter" idx="40"/>
          </p:nvPr>
        </p:nvPicPr>
        <p:blipFill>
          <a:blip r:embed="rId1"/>
          <a:stretch>
            <a:fillRect/>
          </a:stretch>
        </p:blipFill>
        <p:spPr>
          <a:xfrm>
            <a:off x="2599055" y="3028315"/>
            <a:ext cx="18134330" cy="711898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Title 1"/>
          <p:cNvSpPr txBox="1"/>
          <p:nvPr/>
        </p:nvSpPr>
        <p:spPr>
          <a:xfrm>
            <a:off x="2245360" y="1121410"/>
            <a:ext cx="17470120" cy="154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solidFill>
                  <a:schemeClr val="bg1"/>
                </a:solidFill>
                <a:sym typeface="+mn-ea"/>
              </a:rPr>
              <a:t>Transfer learning - </a:t>
            </a:r>
            <a:r>
              <a:rPr lang="en-US" sz="6000">
                <a:solidFill>
                  <a:srgbClr val="C00000"/>
                </a:solidFill>
                <a:sym typeface="+mn-ea"/>
              </a:rPr>
              <a:t>A way reducing the overfit </a:t>
            </a:r>
            <a:endParaRPr lang="en-US" sz="6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2245360" y="3886200"/>
            <a:ext cx="20972780" cy="89427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000">
                <a:solidFill>
                  <a:schemeClr val="bg1"/>
                </a:solidFill>
                <a:sym typeface="+mn-ea"/>
              </a:rPr>
              <a:t> It’s a technique in deep learning where a model pre-trained on a large dataset is fine-tuned on a smaller, specific dataset for a related task. </a:t>
            </a:r>
            <a:endParaRPr lang="en-US" sz="60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60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000">
                <a:solidFill>
                  <a:schemeClr val="bg1"/>
                </a:solidFill>
                <a:sym typeface="+mn-ea"/>
              </a:rPr>
              <a:t>This approach leverages the knowledge gained from the pre-trained model, allowing for faster training and improved performance, especially when data is limited. By reusing the learned features, transfer learning helps achieve better results with fewer resources. </a:t>
            </a:r>
            <a:endParaRPr lang="en-US" sz="6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Title 1"/>
          <p:cNvSpPr txBox="1"/>
          <p:nvPr/>
        </p:nvSpPr>
        <p:spPr>
          <a:xfrm>
            <a:off x="2245360" y="1121410"/>
            <a:ext cx="18746470" cy="154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solidFill>
                  <a:schemeClr val="bg1"/>
                </a:solidFill>
                <a:sym typeface="+mn-ea"/>
              </a:rPr>
              <a:t>Transfer learning a pre-trained model CNN archeticture </a:t>
            </a:r>
            <a:endParaRPr lang="en-US" sz="60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Picture Placeholder 2" descr="VGG16 architecture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1796415" y="2346325"/>
            <a:ext cx="18553430" cy="1003744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Title 1"/>
          <p:cNvSpPr txBox="1"/>
          <p:nvPr/>
        </p:nvSpPr>
        <p:spPr>
          <a:xfrm>
            <a:off x="2245360" y="1121410"/>
            <a:ext cx="17470120" cy="965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solidFill>
                  <a:srgbClr val="C00000"/>
                </a:solidFill>
                <a:sym typeface="+mn-ea"/>
              </a:rPr>
              <a:t>What is MAE ?</a:t>
            </a:r>
            <a:endParaRPr lang="en-US" sz="6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2245360" y="2213610"/>
            <a:ext cx="17470120" cy="2082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>
                <a:solidFill>
                  <a:schemeClr val="bg1"/>
                </a:solidFill>
                <a:sym typeface="+mn-ea"/>
              </a:rPr>
              <a:t>Mean Absolute Error (MAE) is a commonly used metric and loss function in regression tasks used to calcualte the absolute difference between predicted and true value.</a:t>
            </a:r>
            <a:endParaRPr lang="en-US" sz="48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2372360" y="5236210"/>
            <a:ext cx="17470120" cy="337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>
                <a:solidFill>
                  <a:schemeClr val="bg1"/>
                </a:solidFill>
                <a:sym typeface="+mn-ea"/>
              </a:rPr>
              <a:t>As a metric it evaluates the model performance.</a:t>
            </a:r>
            <a:endParaRPr lang="en-US" sz="4800">
              <a:solidFill>
                <a:schemeClr val="bg1"/>
              </a:solidFill>
              <a:sym typeface="+mn-ea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US" sz="4800">
              <a:solidFill>
                <a:schemeClr val="bg1"/>
              </a:solidFill>
              <a:sym typeface="+mn-ea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>
                <a:solidFill>
                  <a:schemeClr val="bg1"/>
                </a:solidFill>
                <a:sym typeface="+mn-ea"/>
              </a:rPr>
              <a:t>As a loss function used to optimize parameters during training.</a:t>
            </a:r>
            <a:endParaRPr lang="en-US" sz="4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Title 1"/>
          <p:cNvSpPr txBox="1"/>
          <p:nvPr/>
        </p:nvSpPr>
        <p:spPr>
          <a:xfrm>
            <a:off x="2245360" y="1121410"/>
            <a:ext cx="17470120" cy="11169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solidFill>
                  <a:schemeClr val="bg1"/>
                </a:solidFill>
                <a:sym typeface="+mn-ea"/>
              </a:rPr>
              <a:t>Tuning the hyperparameters </a:t>
            </a:r>
            <a:r>
              <a:rPr lang="en-US" sz="6000">
                <a:solidFill>
                  <a:srgbClr val="C00000"/>
                </a:solidFill>
                <a:sym typeface="+mn-ea"/>
              </a:rPr>
              <a:t> </a:t>
            </a:r>
            <a:endParaRPr lang="en-US" sz="6000">
              <a:solidFill>
                <a:srgbClr val="C00000"/>
              </a:solidFill>
              <a:sym typeface="+mn-ea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2245360" y="3103245"/>
            <a:ext cx="19984085" cy="97015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800">
                <a:solidFill>
                  <a:srgbClr val="C00000"/>
                </a:solidFill>
                <a:sym typeface="+mn-ea"/>
              </a:rPr>
              <a:t>test_size </a:t>
            </a:r>
            <a:r>
              <a:rPr lang="en-US" sz="4800">
                <a:solidFill>
                  <a:schemeClr val="bg1"/>
                </a:solidFill>
                <a:sym typeface="+mn-ea"/>
              </a:rPr>
              <a:t>: the number of sample test in spliting </a:t>
            </a:r>
            <a:endParaRPr lang="en-US" sz="48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8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800">
                <a:solidFill>
                  <a:srgbClr val="C00000"/>
                </a:solidFill>
                <a:sym typeface="+mn-ea"/>
              </a:rPr>
              <a:t>Epoch </a:t>
            </a:r>
            <a:r>
              <a:rPr lang="en-US" sz="4800">
                <a:solidFill>
                  <a:schemeClr val="bg1"/>
                </a:solidFill>
                <a:sym typeface="+mn-ea"/>
              </a:rPr>
              <a:t>: when the entire dataset is passed forward and backward through NN .</a:t>
            </a:r>
            <a:endParaRPr lang="en-US" sz="48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8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800">
                <a:solidFill>
                  <a:srgbClr val="C00000"/>
                </a:solidFill>
                <a:sym typeface="+mn-ea"/>
              </a:rPr>
              <a:t>batch_size</a:t>
            </a:r>
            <a:r>
              <a:rPr lang="en-US" sz="4800">
                <a:solidFill>
                  <a:schemeClr val="bg1"/>
                </a:solidFill>
                <a:sym typeface="+mn-ea"/>
              </a:rPr>
              <a:t> : number of  training samples passed 1 forward and 1 backward</a:t>
            </a:r>
            <a:endParaRPr lang="en-US" sz="48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48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4800">
                <a:solidFill>
                  <a:srgbClr val="C00000"/>
                </a:solidFill>
                <a:sym typeface="+mn-ea"/>
              </a:rPr>
              <a:t>number of dense layers </a:t>
            </a:r>
            <a:r>
              <a:rPr lang="en-US" sz="4800">
                <a:solidFill>
                  <a:schemeClr val="bg1"/>
                </a:solidFill>
                <a:sym typeface="+mn-ea"/>
              </a:rPr>
              <a:t>: the number of the fully connected layer</a:t>
            </a:r>
            <a:endParaRPr lang="en-US" sz="4800">
              <a:solidFill>
                <a:schemeClr val="bg1"/>
              </a:solidFill>
              <a:sym typeface="+mn-ea"/>
            </a:endParaRPr>
          </a:p>
          <a:p>
            <a:pPr indent="0" algn="l">
              <a:buFont typeface="Arial" panose="020B0604020202020204" pitchFamily="34" charset="0"/>
            </a:pPr>
            <a:endParaRPr lang="en-US" sz="4800">
              <a:solidFill>
                <a:schemeClr val="bg1"/>
              </a:solidFill>
              <a:sym typeface="+mn-ea"/>
            </a:endParaRP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4800">
                <a:solidFill>
                  <a:srgbClr val="C00000"/>
                </a:solidFill>
                <a:sym typeface="+mn-ea"/>
              </a:rPr>
              <a:t>The rate of dropout :  </a:t>
            </a:r>
            <a:r>
              <a:rPr lang="en-US" sz="4800">
                <a:solidFill>
                  <a:schemeClr val="bg1"/>
                </a:solidFill>
                <a:sym typeface="+mn-ea"/>
              </a:rPr>
              <a:t>percent of dropped neuron on a specfic layer (</a:t>
            </a:r>
            <a:r>
              <a:rPr lang="en-US" sz="4800">
                <a:solidFill>
                  <a:srgbClr val="C00000"/>
                </a:solidFill>
                <a:sym typeface="+mn-ea"/>
              </a:rPr>
              <a:t>0.4</a:t>
            </a:r>
            <a:r>
              <a:rPr lang="en-US" sz="4800">
                <a:solidFill>
                  <a:schemeClr val="bg1"/>
                </a:solidFill>
                <a:sym typeface="+mn-ea"/>
              </a:rPr>
              <a:t>)</a:t>
            </a:r>
            <a:endParaRPr lang="en-US" sz="48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Title 1"/>
          <p:cNvSpPr txBox="1"/>
          <p:nvPr/>
        </p:nvSpPr>
        <p:spPr>
          <a:xfrm>
            <a:off x="2245360" y="1121410"/>
            <a:ext cx="17470120" cy="154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solidFill>
                  <a:schemeClr val="bg1"/>
                </a:solidFill>
                <a:sym typeface="+mn-ea"/>
              </a:rPr>
              <a:t>Overfitting problems </a:t>
            </a:r>
            <a:endParaRPr lang="en-US" sz="6000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2245360" y="2368550"/>
            <a:ext cx="17470120" cy="1484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chemeClr val="bg1"/>
                </a:solidFill>
                <a:sym typeface="+mn-ea"/>
              </a:rPr>
              <a:t>Tells me that the data and the model is working well with the training data but not as much with the validation “</a:t>
            </a:r>
            <a:r>
              <a:rPr lang="en-US">
                <a:solidFill>
                  <a:srgbClr val="C00000"/>
                </a:solidFill>
                <a:sym typeface="+mn-ea"/>
              </a:rPr>
              <a:t>Model is not genralized enough</a:t>
            </a:r>
            <a:r>
              <a:rPr lang="en-US">
                <a:solidFill>
                  <a:schemeClr val="bg1"/>
                </a:solidFill>
                <a:sym typeface="+mn-ea"/>
              </a:rPr>
              <a:t>” .</a:t>
            </a:r>
            <a:endParaRPr 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Placeholder 4" descr="15% test VGG16 batch size 64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5970905" y="4479925"/>
            <a:ext cx="10018395" cy="8097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503805" y="1075690"/>
            <a:ext cx="12192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6000">
                <a:solidFill>
                  <a:schemeClr val="bg1"/>
                </a:solidFill>
                <a:sym typeface="+mn-ea"/>
              </a:rPr>
              <a:t>Underfitting problems </a:t>
            </a:r>
            <a:endParaRPr lang="en-US" sz="6000">
              <a:solidFill>
                <a:schemeClr val="bg1"/>
              </a:solidFill>
              <a:sym typeface="+mn-ea"/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2245360" y="2670810"/>
            <a:ext cx="17470120" cy="148463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ym typeface="+mn-ea"/>
              </a:rPr>
              <a:t> Underfitting occurs when a model is too simplistic, failing to capture the underlying patterns in the data, resulting in poor performance on both training and validation sets.</a:t>
            </a:r>
            <a:endParaRPr lang="en-US"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630805" y="2217420"/>
            <a:ext cx="20557490" cy="14452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sz="4400">
                <a:solidFill>
                  <a:schemeClr val="bg1"/>
                </a:solidFill>
                <a:sym typeface="+mn-ea"/>
              </a:rPr>
              <a:t>occurs when a model is too “</a:t>
            </a:r>
            <a:r>
              <a:rPr lang="en-US" sz="4400">
                <a:solidFill>
                  <a:srgbClr val="C00000"/>
                </a:solidFill>
                <a:sym typeface="+mn-ea"/>
              </a:rPr>
              <a:t>simple</a:t>
            </a:r>
            <a:r>
              <a:rPr lang="en-US" sz="4400">
                <a:solidFill>
                  <a:schemeClr val="bg1"/>
                </a:solidFill>
                <a:sym typeface="+mn-ea"/>
              </a:rPr>
              <a:t>”,  failing to capture the underlying patterns in the data, resulting in poor performance on both training and validation sets.</a:t>
            </a:r>
            <a:endParaRPr lang="en-US" sz="4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Picture Placeholder 7" descr="Graph"/>
          <p:cNvPicPr>
            <a:picLocks noChangeAspect="1"/>
          </p:cNvPicPr>
          <p:nvPr>
            <p:ph type="pic" sz="quarter" idx="10"/>
          </p:nvPr>
        </p:nvPicPr>
        <p:blipFill>
          <a:blip r:embed="rId1"/>
          <a:stretch>
            <a:fillRect/>
          </a:stretch>
        </p:blipFill>
        <p:spPr>
          <a:xfrm>
            <a:off x="6067425" y="4306570"/>
            <a:ext cx="10250805" cy="82848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/>
          <p:nvPr/>
        </p:nvSpPr>
        <p:spPr>
          <a:xfrm>
            <a:off x="6308233" y="763506"/>
            <a:ext cx="11770709" cy="79635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>
                <a:solidFill>
                  <a:schemeClr val="tx1">
                    <a:lumMod val="90000"/>
                    <a:lumOff val="10000"/>
                  </a:schemeClr>
                </a:solidFill>
              </a:rPr>
              <a:t>Different Graphs showing the improvments </a:t>
            </a:r>
            <a:endParaRPr lang="en-US" sz="4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882587" y="10096497"/>
            <a:ext cx="5056094" cy="19789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CNN from scratch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137494" y="10096497"/>
            <a:ext cx="5056094" cy="19789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VGG16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392399" y="10096497"/>
            <a:ext cx="5056094" cy="19789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DenseNet121</a:t>
            </a:r>
            <a:r>
              <a:rPr lang="sv-SE" sz="2400">
                <a:solidFill>
                  <a:srgbClr val="FFFFFF"/>
                </a:solidFill>
              </a:rPr>
              <a:t>.</a:t>
            </a: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7647305" y="10096497"/>
            <a:ext cx="5056094" cy="19789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FFFFFF"/>
                </a:solidFill>
              </a:rPr>
              <a:t>MobileNet</a:t>
            </a:r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1" name="Picture Placeholder 10" descr="MobileNet 0.5 drop 20% batchnor"/>
          <p:cNvPicPr>
            <a:picLocks noChangeAspect="1"/>
          </p:cNvPicPr>
          <p:nvPr>
            <p:ph type="pic" sz="quarter" idx="43"/>
          </p:nvPr>
        </p:nvPicPr>
        <p:blipFill>
          <a:blip r:embed="rId1"/>
          <a:stretch>
            <a:fillRect/>
          </a:stretch>
        </p:blipFill>
        <p:spPr>
          <a:xfrm>
            <a:off x="17647285" y="3667760"/>
            <a:ext cx="5055870" cy="4272915"/>
          </a:xfrm>
          <a:prstGeom prst="rect">
            <a:avLst/>
          </a:prstGeom>
        </p:spPr>
      </p:pic>
      <p:pic>
        <p:nvPicPr>
          <p:cNvPr id="10" name="Picture Placeholder 9" descr="DenseNet121 20% 0.5 drop batchnor"/>
          <p:cNvPicPr>
            <a:picLocks noChangeAspect="1"/>
          </p:cNvPicPr>
          <p:nvPr>
            <p:ph type="pic" sz="quarter" idx="42"/>
          </p:nvPr>
        </p:nvPicPr>
        <p:blipFill>
          <a:blip r:embed="rId2"/>
          <a:stretch>
            <a:fillRect/>
          </a:stretch>
        </p:blipFill>
        <p:spPr>
          <a:xfrm>
            <a:off x="12392660" y="3667125"/>
            <a:ext cx="5198745" cy="4284345"/>
          </a:xfrm>
          <a:prstGeom prst="rect">
            <a:avLst/>
          </a:prstGeom>
        </p:spPr>
      </p:pic>
      <p:pic>
        <p:nvPicPr>
          <p:cNvPr id="8" name="Picture Placeholder 7" descr="VGG16 20% 0.5 drop batchnor"/>
          <p:cNvPicPr>
            <a:picLocks noChangeAspect="1"/>
          </p:cNvPicPr>
          <p:nvPr>
            <p:ph type="pic" sz="quarter" idx="41"/>
          </p:nvPr>
        </p:nvPicPr>
        <p:blipFill>
          <a:blip r:embed="rId3"/>
          <a:stretch>
            <a:fillRect/>
          </a:stretch>
        </p:blipFill>
        <p:spPr>
          <a:xfrm>
            <a:off x="7137400" y="3644900"/>
            <a:ext cx="5055870" cy="4330700"/>
          </a:xfrm>
          <a:prstGeom prst="rect">
            <a:avLst/>
          </a:prstGeom>
        </p:spPr>
      </p:pic>
      <p:pic>
        <p:nvPicPr>
          <p:cNvPr id="6" name="Picture Placeholder 5" descr="20% 0.5drop"/>
          <p:cNvPicPr>
            <a:picLocks noChangeAspect="1"/>
          </p:cNvPicPr>
          <p:nvPr>
            <p:ph type="pic" sz="quarter" idx="40"/>
          </p:nvPr>
        </p:nvPicPr>
        <p:blipFill>
          <a:blip r:embed="rId4"/>
          <a:stretch>
            <a:fillRect/>
          </a:stretch>
        </p:blipFill>
        <p:spPr>
          <a:xfrm>
            <a:off x="1580515" y="3645535"/>
            <a:ext cx="5458460" cy="436499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016375" y="5957570"/>
          <a:ext cx="15706090" cy="2525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6515"/>
                <a:gridCol w="2621915"/>
                <a:gridCol w="2621915"/>
                <a:gridCol w="2621915"/>
                <a:gridCol w="2621915"/>
                <a:gridCol w="2621915"/>
              </a:tblGrid>
              <a:tr h="1485265">
                <a:tc>
                  <a:txBody>
                    <a:bodyPr/>
                    <a:lstStyle/>
                    <a:p>
                      <a:pPr algn="ctr"/>
                      <a:endParaRPr lang="en-US" sz="3200" b="0"/>
                    </a:p>
                  </a:txBody>
                  <a:tcPr marL="182880" marR="182880" marT="82780" marB="82780" anchor="ctr">
                    <a:lnR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olidFill>
                            <a:srgbClr val="C00000"/>
                          </a:solidFill>
                        </a:rPr>
                        <a:t>DenseNet121</a:t>
                      </a:r>
                      <a:endParaRPr lang="en-US" sz="3200" b="0">
                        <a:solidFill>
                          <a:srgbClr val="C00000"/>
                        </a:solidFill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MobileNet</a:t>
                      </a:r>
                      <a:endParaRPr lang="en-US" sz="3200" b="0"/>
                    </a:p>
                  </a:txBody>
                  <a:tcPr marL="182880" marR="182880" marT="82780" marB="82780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VGG16</a:t>
                      </a:r>
                      <a:endParaRPr lang="en-US" sz="3200" b="0"/>
                    </a:p>
                  </a:txBody>
                  <a:tcPr marL="182880" marR="182880" marT="82780" marB="82780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VGG19</a:t>
                      </a:r>
                      <a:endParaRPr lang="en-US" sz="3200" b="0"/>
                    </a:p>
                  </a:txBody>
                  <a:tcPr marL="182880" marR="182880" marT="82780" marB="82780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Customed CNN</a:t>
                      </a:r>
                      <a:endParaRPr lang="en-US" sz="3200" b="0"/>
                    </a:p>
                  </a:txBody>
                  <a:tcPr marL="182880" marR="182880" marT="82780" marB="82780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  <a:lumOff val="50000"/>
                      </a:schemeClr>
                    </a:solidFill>
                  </a:tcPr>
                </a:tc>
              </a:tr>
              <a:tr h="1040130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MAE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rgbClr val="C00000"/>
                          </a:solidFill>
                          <a:effectLst/>
                        </a:rPr>
                        <a:t>7.05</a:t>
                      </a:r>
                      <a:endParaRPr lang="en-US" sz="3200" b="0" cap="none" spc="0">
                        <a:ln w="0">
                          <a:noFill/>
                        </a:ln>
                        <a:solidFill>
                          <a:srgbClr val="C00000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7.58</a:t>
                      </a:r>
                      <a:endParaRPr lang="en-US" sz="32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7.71</a:t>
                      </a:r>
                      <a:endParaRPr lang="en-US" sz="32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8.22</a:t>
                      </a:r>
                      <a:endParaRPr lang="en-US" sz="32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9.20</a:t>
                      </a:r>
                      <a:endParaRPr lang="en-US" sz="32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 txBox="1"/>
          <p:nvPr/>
        </p:nvSpPr>
        <p:spPr>
          <a:xfrm>
            <a:off x="943610" y="1009015"/>
            <a:ext cx="20726400" cy="9436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400">
                <a:solidFill>
                  <a:schemeClr val="tx1">
                    <a:lumMod val="90000"/>
                    <a:lumOff val="10000"/>
                  </a:schemeClr>
                </a:solidFill>
              </a:rPr>
              <a:t>MAE score from different CNN models:</a:t>
            </a:r>
            <a:endParaRPr lang="en-US" sz="6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l"/>
            <a:endParaRPr lang="en-US" sz="6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>
                <a:solidFill>
                  <a:srgbClr val="C00000"/>
                </a:solidFill>
              </a:rPr>
              <a:t>Started with a 80% 20% split , batch_size 32 ,  shuffling , 2 dense layers , dropout rate of (0.5) 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15035" y="2136140"/>
            <a:ext cx="8099425" cy="6921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What is deep learning ? 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2" name="Picture Placeholder 1" descr="ML"/>
          <p:cNvPicPr>
            <a:picLocks noChangeAspect="1"/>
          </p:cNvPicPr>
          <p:nvPr>
            <p:ph type="pic" sz="quarter" idx="40"/>
          </p:nvPr>
        </p:nvPicPr>
        <p:blipFill>
          <a:blip r:embed="rId1"/>
          <a:stretch>
            <a:fillRect/>
          </a:stretch>
        </p:blipFill>
        <p:spPr>
          <a:xfrm>
            <a:off x="1625600" y="1103630"/>
            <a:ext cx="10782300" cy="10782300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13615035" y="3388360"/>
            <a:ext cx="8099425" cy="7376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FFFFFF"/>
                </a:solidFill>
              </a:rPr>
              <a:t>A part from Machine learning</a:t>
            </a:r>
            <a:endParaRPr lang="en-US" sz="400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FFFFFF"/>
                </a:solidFill>
              </a:rPr>
              <a:t>Introduced to make more complicated procedures for data</a:t>
            </a:r>
            <a:endParaRPr lang="en-US" sz="400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FFFFFF"/>
                </a:solidFill>
              </a:rPr>
              <a:t>The Differnces with traditional machine learning extracting the features</a:t>
            </a:r>
            <a:endParaRPr lang="en-US" sz="400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000">
                <a:solidFill>
                  <a:srgbClr val="FFFFFF"/>
                </a:solidFill>
              </a:rPr>
              <a:t>Uses neural networks(NN) to understand unstructured data : </a:t>
            </a:r>
            <a:r>
              <a:rPr lang="en-US" sz="4000">
                <a:ln w="15875"/>
                <a:gradFill>
                  <a:gsLst>
                    <a:gs pos="0">
                      <a:schemeClr val="accent1">
                        <a:lumOff val="-19998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8"/>
                      </a:schemeClr>
                    </a:gs>
                  </a:gsLst>
                  <a:lin ang="0" scaled="0"/>
                </a:gradFill>
                <a:effectLst/>
              </a:rPr>
              <a:t>images</a:t>
            </a:r>
            <a:r>
              <a:rPr lang="en-US" sz="4000">
                <a:solidFill>
                  <a:srgbClr val="FFFFFF"/>
                </a:solidFill>
              </a:rPr>
              <a:t> </a:t>
            </a:r>
            <a:endParaRPr lang="en-US" sz="400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702935" y="7320915"/>
          <a:ext cx="14533880" cy="399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470"/>
                <a:gridCol w="3633470"/>
                <a:gridCol w="3633470"/>
                <a:gridCol w="3633470"/>
              </a:tblGrid>
              <a:tr h="1663065"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85% 15%</a:t>
                      </a:r>
                      <a:endParaRPr lang="en-US" sz="3200" b="0"/>
                    </a:p>
                  </a:txBody>
                  <a:tcPr marL="182880" marR="182880" marT="82780" marB="82780" anchor="ctr">
                    <a:lnR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/>
                        <a:t>1 dense</a:t>
                      </a:r>
                      <a:endParaRPr lang="en-US" sz="3200" b="0"/>
                    </a:p>
                    <a:p>
                      <a:pPr algn="ctr"/>
                      <a:r>
                        <a:rPr lang="en-US" sz="3200" b="0"/>
                        <a:t>0.3 drop rate</a:t>
                      </a:r>
                      <a:endParaRPr lang="en-US" sz="3200" b="0"/>
                    </a:p>
                    <a:p>
                      <a:pPr algn="ctr"/>
                      <a:r>
                        <a:rPr lang="en-US" sz="3200" b="0"/>
                        <a:t>BatchNor</a:t>
                      </a:r>
                      <a:endParaRPr lang="en-US" sz="3200" b="0"/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ym typeface="+mn-ea"/>
                        </a:rPr>
                        <a:t>1 dense</a:t>
                      </a:r>
                      <a:endParaRPr lang="en-US" sz="3200" b="0"/>
                    </a:p>
                    <a:p>
                      <a:pPr algn="ctr"/>
                      <a:r>
                        <a:rPr lang="en-US" sz="3200" b="0">
                          <a:sym typeface="+mn-ea"/>
                        </a:rPr>
                        <a:t>0.4 drop rate</a:t>
                      </a:r>
                      <a:endParaRPr lang="en-US" sz="3200" b="0"/>
                    </a:p>
                    <a:p>
                      <a:pPr algn="ctr"/>
                      <a:r>
                        <a:rPr lang="en-US" sz="3200" b="0">
                          <a:sym typeface="+mn-ea"/>
                        </a:rPr>
                        <a:t>BatchNor</a:t>
                      </a:r>
                      <a:endParaRPr lang="en-US" sz="3200" b="0"/>
                    </a:p>
                  </a:txBody>
                  <a:tcPr marL="182880" marR="182880" marT="82780" marB="82780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>
                          <a:sym typeface="+mn-ea"/>
                        </a:rPr>
                        <a:t>1 dense</a:t>
                      </a:r>
                      <a:endParaRPr lang="en-US" sz="3200" b="0"/>
                    </a:p>
                    <a:p>
                      <a:pPr algn="ctr"/>
                      <a:r>
                        <a:rPr lang="en-US" sz="3200" b="0">
                          <a:sym typeface="+mn-ea"/>
                        </a:rPr>
                        <a:t>0.5 drop rate</a:t>
                      </a:r>
                      <a:endParaRPr lang="en-US" sz="3200" b="0"/>
                    </a:p>
                    <a:p>
                      <a:pPr algn="ctr"/>
                      <a:r>
                        <a:rPr lang="en-US" sz="3200" b="0">
                          <a:sym typeface="+mn-ea"/>
                        </a:rPr>
                        <a:t>BatchNor</a:t>
                      </a:r>
                      <a:r>
                        <a:rPr lang="en-US" sz="3200" b="0"/>
                        <a:t> </a:t>
                      </a:r>
                      <a:endParaRPr lang="en-US" sz="3200" b="0"/>
                    </a:p>
                  </a:txBody>
                  <a:tcPr marL="182880" marR="182880" marT="82780" marB="82780" anchor="ctr"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1165225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Batch 32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7.07</a:t>
                      </a:r>
                      <a:endParaRPr lang="en-US" sz="32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6.99</a:t>
                      </a:r>
                      <a:endParaRPr lang="en-US" sz="3200" b="1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7.14</a:t>
                      </a:r>
                      <a:endParaRPr lang="en-US" sz="32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165225"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Batch 64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7.24</a:t>
                      </a:r>
                      <a:endParaRPr lang="en-US" sz="32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7.31</a:t>
                      </a:r>
                      <a:endParaRPr lang="en-US" sz="32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7.52</a:t>
                      </a:r>
                      <a:endParaRPr lang="en-US" sz="32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itle 1"/>
          <p:cNvSpPr txBox="1"/>
          <p:nvPr/>
        </p:nvSpPr>
        <p:spPr>
          <a:xfrm>
            <a:off x="1830387" y="1246241"/>
            <a:ext cx="20726400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>
                <a:solidFill>
                  <a:schemeClr val="bg1"/>
                </a:solidFill>
              </a:rPr>
              <a:t>DenseNet121taken into tuning hyperparameters</a:t>
            </a:r>
            <a:endParaRPr lang="en-US" sz="64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881110" y="3816350"/>
          <a:ext cx="14533880" cy="399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470"/>
                <a:gridCol w="3633470"/>
              </a:tblGrid>
              <a:tr h="1663065">
                <a:tc>
                  <a:txBody>
                    <a:bodyPr/>
                    <a:p>
                      <a:pPr algn="ctr"/>
                      <a:r>
                        <a:rPr lang="en-US" sz="3200" b="0"/>
                        <a:t>80% 20%</a:t>
                      </a:r>
                      <a:endParaRPr lang="en-US" sz="3200" b="0"/>
                    </a:p>
                  </a:txBody>
                  <a:tcPr marL="182880" marR="182880" marT="82780" marB="82780" anchor="ctr">
                    <a:lnR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3200" b="0"/>
                        <a:t>2 dense</a:t>
                      </a:r>
                      <a:endParaRPr lang="en-US" sz="3200" b="0"/>
                    </a:p>
                    <a:p>
                      <a:pPr algn="ctr"/>
                      <a:r>
                        <a:rPr lang="en-US" sz="3200" b="0"/>
                        <a:t>0.4 drop rate</a:t>
                      </a:r>
                      <a:endParaRPr lang="en-US" sz="3200" b="0"/>
                    </a:p>
                    <a:p>
                      <a:pPr algn="ctr"/>
                      <a:r>
                        <a:rPr lang="en-US" sz="3200" b="0"/>
                        <a:t>BatchNor</a:t>
                      </a:r>
                      <a:endParaRPr lang="en-US" sz="3200" b="0"/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chemeClr val="accent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225">
                <a:tc>
                  <a:txBody>
                    <a:bodyPr/>
                    <a:p>
                      <a:pPr algn="ctr"/>
                      <a:r>
                        <a:rPr lang="en-US" sz="3200" b="0" cap="none" spc="0">
                          <a:ln w="0"/>
                          <a:solidFill>
                            <a:schemeClr val="bg1"/>
                          </a:solidFill>
                          <a:effectLst/>
                        </a:rPr>
                        <a:t>Batch 32</a:t>
                      </a:r>
                      <a:endParaRPr lang="en-US" sz="3200" b="0" cap="none" spc="0">
                        <a:ln w="0"/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sz="3200" b="0" cap="none" spc="0">
                          <a:ln w="0"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7.8</a:t>
                      </a:r>
                      <a:endParaRPr lang="en-US" sz="3200" b="0" cap="none" spc="0">
                        <a:ln w="0"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82880" marR="182880" marT="82780" marB="82780" anchor="ctr">
                    <a:lnL w="3175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FBFBF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L-vs-DL"/>
          <p:cNvPicPr>
            <a:picLocks noChangeAspect="1"/>
          </p:cNvPicPr>
          <p:nvPr>
            <p:ph type="pic" sz="quarter" idx="40"/>
          </p:nvPr>
        </p:nvPicPr>
        <p:blipFill>
          <a:blip r:embed="rId1"/>
          <a:stretch>
            <a:fillRect/>
          </a:stretch>
        </p:blipFill>
        <p:spPr>
          <a:xfrm>
            <a:off x="842010" y="1248410"/>
            <a:ext cx="15589885" cy="11512550"/>
          </a:xfrm>
          <a:prstGeom prst="rect">
            <a:avLst/>
          </a:prstGeom>
        </p:spPr>
      </p:pic>
      <p:sp>
        <p:nvSpPr>
          <p:cNvPr id="8" name="TextBox 6"/>
          <p:cNvSpPr txBox="1"/>
          <p:nvPr/>
        </p:nvSpPr>
        <p:spPr>
          <a:xfrm>
            <a:off x="17202150" y="2498725"/>
            <a:ext cx="6803390" cy="9669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>
              <a:buFont typeface="Arial" panose="020B0604020202020204" pitchFamily="34" charset="0"/>
              <a:buNone/>
            </a:pPr>
            <a:r>
              <a:rPr lang="en-US" sz="4000">
                <a:ln w="15875"/>
                <a:gradFill>
                  <a:gsLst>
                    <a:gs pos="0">
                      <a:schemeClr val="accent1">
                        <a:lumOff val="-19998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8"/>
                      </a:schemeClr>
                    </a:gs>
                  </a:gsLst>
                  <a:lin ang="0" scaled="0"/>
                </a:gradFill>
                <a:effectLst/>
              </a:rPr>
              <a:t>Traditional machine learning</a:t>
            </a:r>
            <a:endParaRPr lang="en-US" sz="4000">
              <a:ln w="15875"/>
              <a:gradFill>
                <a:gsLst>
                  <a:gs pos="0">
                    <a:schemeClr val="accent1">
                      <a:lumOff val="-19998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8"/>
                    </a:schemeClr>
                  </a:gs>
                </a:gsLst>
                <a:lin ang="0" scaled="0"/>
              </a:gradFill>
              <a:effectLst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4000">
              <a:ln w="15875"/>
              <a:gradFill>
                <a:gsLst>
                  <a:gs pos="0">
                    <a:schemeClr val="accent1">
                      <a:lumOff val="-19998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8"/>
                    </a:schemeClr>
                  </a:gs>
                </a:gsLst>
                <a:lin ang="0" scaled="0"/>
              </a:gradFill>
              <a:effectLst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4000">
                <a:solidFill>
                  <a:srgbClr val="FFFFFF"/>
                </a:solidFill>
              </a:rPr>
              <a:t> relies on domain knowledge and manual efforts to identify the best features for the model.</a:t>
            </a:r>
            <a:endParaRPr lang="en-US" sz="400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>
              <a:solidFill>
                <a:srgbClr val="FFFFFF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4000">
              <a:solidFill>
                <a:srgbClr val="FFFFFF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4000">
              <a:solidFill>
                <a:srgbClr val="FFFFFF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4000">
              <a:solidFill>
                <a:srgbClr val="FFFFFF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4000">
                <a:ln w="15875"/>
                <a:gradFill>
                  <a:gsLst>
                    <a:gs pos="0">
                      <a:schemeClr val="accent1">
                        <a:lumOff val="-19998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8"/>
                      </a:schemeClr>
                    </a:gs>
                  </a:gsLst>
                  <a:lin ang="0" scaled="0"/>
                </a:gradFill>
                <a:effectLst/>
              </a:rPr>
              <a:t>Deep learning</a:t>
            </a:r>
            <a:r>
              <a:rPr lang="en-US" sz="4000">
                <a:solidFill>
                  <a:srgbClr val="FFFFFF"/>
                </a:solidFill>
              </a:rPr>
              <a:t> </a:t>
            </a:r>
            <a:endParaRPr lang="en-US" sz="4000">
              <a:solidFill>
                <a:srgbClr val="FFFFFF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4000">
              <a:solidFill>
                <a:srgbClr val="FFFFFF"/>
              </a:solidFill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sz="4000">
                <a:solidFill>
                  <a:srgbClr val="FFFFFF"/>
                </a:solidFill>
              </a:rPr>
              <a:t>uses layers of neural networks to automatically discover the representations needed for the task directly from raw data.</a:t>
            </a:r>
            <a:endParaRPr lang="en-US" sz="4000">
              <a:solidFill>
                <a:srgbClr val="FFFFFF"/>
              </a:solidFill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01465" y="7086475"/>
            <a:ext cx="4921284" cy="1555910"/>
            <a:chOff x="1389063" y="2754313"/>
            <a:chExt cx="2033588" cy="642938"/>
          </a:xfrm>
        </p:grpSpPr>
        <p:sp>
          <p:nvSpPr>
            <p:cNvPr id="7" name="Freeform 6"/>
            <p:cNvSpPr/>
            <p:nvPr/>
          </p:nvSpPr>
          <p:spPr bwMode="auto">
            <a:xfrm>
              <a:off x="2863851" y="2757488"/>
              <a:ext cx="558800" cy="639763"/>
            </a:xfrm>
            <a:custGeom>
              <a:avLst/>
              <a:gdLst>
                <a:gd name="T0" fmla="*/ 337 w 352"/>
                <a:gd name="T1" fmla="*/ 0 h 403"/>
                <a:gd name="T2" fmla="*/ 352 w 352"/>
                <a:gd name="T3" fmla="*/ 83 h 403"/>
                <a:gd name="T4" fmla="*/ 22 w 352"/>
                <a:gd name="T5" fmla="*/ 403 h 403"/>
                <a:gd name="T6" fmla="*/ 0 w 352"/>
                <a:gd name="T7" fmla="*/ 306 h 403"/>
                <a:gd name="T8" fmla="*/ 337 w 352"/>
                <a:gd name="T9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2" h="403">
                  <a:moveTo>
                    <a:pt x="337" y="0"/>
                  </a:moveTo>
                  <a:lnTo>
                    <a:pt x="352" y="83"/>
                  </a:lnTo>
                  <a:lnTo>
                    <a:pt x="22" y="403"/>
                  </a:lnTo>
                  <a:lnTo>
                    <a:pt x="0" y="306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1389063" y="3243263"/>
              <a:ext cx="1509713" cy="153988"/>
            </a:xfrm>
            <a:custGeom>
              <a:avLst/>
              <a:gdLst>
                <a:gd name="T0" fmla="*/ 929 w 951"/>
                <a:gd name="T1" fmla="*/ 0 h 97"/>
                <a:gd name="T2" fmla="*/ 951 w 951"/>
                <a:gd name="T3" fmla="*/ 97 h 97"/>
                <a:gd name="T4" fmla="*/ 30 w 951"/>
                <a:gd name="T5" fmla="*/ 97 h 97"/>
                <a:gd name="T6" fmla="*/ 0 w 951"/>
                <a:gd name="T7" fmla="*/ 0 h 97"/>
                <a:gd name="T8" fmla="*/ 929 w 951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51" h="97">
                  <a:moveTo>
                    <a:pt x="929" y="0"/>
                  </a:moveTo>
                  <a:lnTo>
                    <a:pt x="951" y="97"/>
                  </a:lnTo>
                  <a:lnTo>
                    <a:pt x="30" y="97"/>
                  </a:lnTo>
                  <a:lnTo>
                    <a:pt x="0" y="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389063" y="2754313"/>
              <a:ext cx="2009775" cy="488950"/>
            </a:xfrm>
            <a:custGeom>
              <a:avLst/>
              <a:gdLst>
                <a:gd name="T0" fmla="*/ 1266 w 1266"/>
                <a:gd name="T1" fmla="*/ 2 h 308"/>
                <a:gd name="T2" fmla="*/ 929 w 1266"/>
                <a:gd name="T3" fmla="*/ 308 h 308"/>
                <a:gd name="T4" fmla="*/ 0 w 1266"/>
                <a:gd name="T5" fmla="*/ 308 h 308"/>
                <a:gd name="T6" fmla="*/ 495 w 1266"/>
                <a:gd name="T7" fmla="*/ 0 h 308"/>
                <a:gd name="T8" fmla="*/ 1266 w 1266"/>
                <a:gd name="T9" fmla="*/ 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6" h="308">
                  <a:moveTo>
                    <a:pt x="1266" y="2"/>
                  </a:moveTo>
                  <a:lnTo>
                    <a:pt x="929" y="308"/>
                  </a:lnTo>
                  <a:lnTo>
                    <a:pt x="0" y="308"/>
                  </a:lnTo>
                  <a:lnTo>
                    <a:pt x="495" y="0"/>
                  </a:lnTo>
                  <a:lnTo>
                    <a:pt x="1266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165693" y="7512910"/>
            <a:ext cx="4418016" cy="1767204"/>
            <a:chOff x="3192463" y="2930526"/>
            <a:chExt cx="1825626" cy="730250"/>
          </a:xfrm>
        </p:grpSpPr>
        <p:sp>
          <p:nvSpPr>
            <p:cNvPr id="11" name="Freeform 10"/>
            <p:cNvSpPr/>
            <p:nvPr/>
          </p:nvSpPr>
          <p:spPr bwMode="auto">
            <a:xfrm>
              <a:off x="4781551" y="2930526"/>
              <a:ext cx="236538" cy="727075"/>
            </a:xfrm>
            <a:custGeom>
              <a:avLst/>
              <a:gdLst>
                <a:gd name="T0" fmla="*/ 143 w 149"/>
                <a:gd name="T1" fmla="*/ 0 h 458"/>
                <a:gd name="T2" fmla="*/ 149 w 149"/>
                <a:gd name="T3" fmla="*/ 87 h 458"/>
                <a:gd name="T4" fmla="*/ 8 w 149"/>
                <a:gd name="T5" fmla="*/ 458 h 458"/>
                <a:gd name="T6" fmla="*/ 0 w 149"/>
                <a:gd name="T7" fmla="*/ 356 h 458"/>
                <a:gd name="T8" fmla="*/ 143 w 149"/>
                <a:gd name="T9" fmla="*/ 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458">
                  <a:moveTo>
                    <a:pt x="143" y="0"/>
                  </a:moveTo>
                  <a:lnTo>
                    <a:pt x="149" y="87"/>
                  </a:lnTo>
                  <a:lnTo>
                    <a:pt x="8" y="458"/>
                  </a:lnTo>
                  <a:lnTo>
                    <a:pt x="0" y="35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3192463" y="3495676"/>
              <a:ext cx="1601788" cy="165100"/>
            </a:xfrm>
            <a:custGeom>
              <a:avLst/>
              <a:gdLst>
                <a:gd name="T0" fmla="*/ 1001 w 1009"/>
                <a:gd name="T1" fmla="*/ 0 h 104"/>
                <a:gd name="T2" fmla="*/ 1009 w 1009"/>
                <a:gd name="T3" fmla="*/ 102 h 104"/>
                <a:gd name="T4" fmla="*/ 20 w 1009"/>
                <a:gd name="T5" fmla="*/ 104 h 104"/>
                <a:gd name="T6" fmla="*/ 0 w 1009"/>
                <a:gd name="T7" fmla="*/ 0 h 104"/>
                <a:gd name="T8" fmla="*/ 1001 w 1009"/>
                <a:gd name="T9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9" h="104">
                  <a:moveTo>
                    <a:pt x="1001" y="0"/>
                  </a:moveTo>
                  <a:lnTo>
                    <a:pt x="1009" y="102"/>
                  </a:lnTo>
                  <a:lnTo>
                    <a:pt x="20" y="104"/>
                  </a:lnTo>
                  <a:lnTo>
                    <a:pt x="0" y="0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3192463" y="2930526"/>
              <a:ext cx="1816100" cy="565150"/>
            </a:xfrm>
            <a:custGeom>
              <a:avLst/>
              <a:gdLst>
                <a:gd name="T0" fmla="*/ 1144 w 1144"/>
                <a:gd name="T1" fmla="*/ 0 h 356"/>
                <a:gd name="T2" fmla="*/ 1001 w 1144"/>
                <a:gd name="T3" fmla="*/ 356 h 356"/>
                <a:gd name="T4" fmla="*/ 0 w 1144"/>
                <a:gd name="T5" fmla="*/ 356 h 356"/>
                <a:gd name="T6" fmla="*/ 323 w 1144"/>
                <a:gd name="T7" fmla="*/ 0 h 356"/>
                <a:gd name="T8" fmla="*/ 1144 w 1144"/>
                <a:gd name="T9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4" h="356">
                  <a:moveTo>
                    <a:pt x="1144" y="0"/>
                  </a:moveTo>
                  <a:lnTo>
                    <a:pt x="1001" y="356"/>
                  </a:lnTo>
                  <a:lnTo>
                    <a:pt x="0" y="356"/>
                  </a:lnTo>
                  <a:lnTo>
                    <a:pt x="323" y="0"/>
                  </a:lnTo>
                  <a:lnTo>
                    <a:pt x="11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8773173" y="7109524"/>
            <a:ext cx="4825240" cy="1525176"/>
            <a:chOff x="8815388" y="2763838"/>
            <a:chExt cx="1993901" cy="630238"/>
          </a:xfrm>
        </p:grpSpPr>
        <p:sp>
          <p:nvSpPr>
            <p:cNvPr id="15" name="Freeform 14"/>
            <p:cNvSpPr/>
            <p:nvPr/>
          </p:nvSpPr>
          <p:spPr bwMode="auto">
            <a:xfrm>
              <a:off x="9359901" y="3243263"/>
              <a:ext cx="1449388" cy="150813"/>
            </a:xfrm>
            <a:custGeom>
              <a:avLst/>
              <a:gdLst>
                <a:gd name="T0" fmla="*/ 913 w 913"/>
                <a:gd name="T1" fmla="*/ 0 h 95"/>
                <a:gd name="T2" fmla="*/ 883 w 913"/>
                <a:gd name="T3" fmla="*/ 95 h 95"/>
                <a:gd name="T4" fmla="*/ 0 w 913"/>
                <a:gd name="T5" fmla="*/ 95 h 95"/>
                <a:gd name="T6" fmla="*/ 23 w 913"/>
                <a:gd name="T7" fmla="*/ 0 h 95"/>
                <a:gd name="T8" fmla="*/ 913 w 913"/>
                <a:gd name="T9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95">
                  <a:moveTo>
                    <a:pt x="913" y="0"/>
                  </a:moveTo>
                  <a:lnTo>
                    <a:pt x="883" y="95"/>
                  </a:lnTo>
                  <a:lnTo>
                    <a:pt x="0" y="95"/>
                  </a:lnTo>
                  <a:lnTo>
                    <a:pt x="23" y="0"/>
                  </a:lnTo>
                  <a:lnTo>
                    <a:pt x="913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8815388" y="2763838"/>
              <a:ext cx="581025" cy="630238"/>
            </a:xfrm>
            <a:custGeom>
              <a:avLst/>
              <a:gdLst>
                <a:gd name="T0" fmla="*/ 366 w 366"/>
                <a:gd name="T1" fmla="*/ 302 h 397"/>
                <a:gd name="T2" fmla="*/ 343 w 366"/>
                <a:gd name="T3" fmla="*/ 397 h 397"/>
                <a:gd name="T4" fmla="*/ 0 w 366"/>
                <a:gd name="T5" fmla="*/ 83 h 397"/>
                <a:gd name="T6" fmla="*/ 16 w 366"/>
                <a:gd name="T7" fmla="*/ 0 h 397"/>
                <a:gd name="T8" fmla="*/ 366 w 366"/>
                <a:gd name="T9" fmla="*/ 302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6" h="397">
                  <a:moveTo>
                    <a:pt x="366" y="302"/>
                  </a:moveTo>
                  <a:lnTo>
                    <a:pt x="343" y="397"/>
                  </a:lnTo>
                  <a:lnTo>
                    <a:pt x="0" y="83"/>
                  </a:lnTo>
                  <a:lnTo>
                    <a:pt x="16" y="0"/>
                  </a:lnTo>
                  <a:lnTo>
                    <a:pt x="366" y="30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  <p:sp>
          <p:nvSpPr>
            <p:cNvPr id="17" name="Freeform 16"/>
            <p:cNvSpPr/>
            <p:nvPr/>
          </p:nvSpPr>
          <p:spPr bwMode="auto">
            <a:xfrm>
              <a:off x="8840788" y="2763838"/>
              <a:ext cx="1968500" cy="479425"/>
            </a:xfrm>
            <a:custGeom>
              <a:avLst/>
              <a:gdLst>
                <a:gd name="T0" fmla="*/ 744 w 1240"/>
                <a:gd name="T1" fmla="*/ 2 h 302"/>
                <a:gd name="T2" fmla="*/ 1240 w 1240"/>
                <a:gd name="T3" fmla="*/ 302 h 302"/>
                <a:gd name="T4" fmla="*/ 350 w 1240"/>
                <a:gd name="T5" fmla="*/ 302 h 302"/>
                <a:gd name="T6" fmla="*/ 0 w 1240"/>
                <a:gd name="T7" fmla="*/ 0 h 302"/>
                <a:gd name="T8" fmla="*/ 744 w 1240"/>
                <a:gd name="T9" fmla="*/ 2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0" h="302">
                  <a:moveTo>
                    <a:pt x="744" y="2"/>
                  </a:moveTo>
                  <a:lnTo>
                    <a:pt x="1240" y="302"/>
                  </a:lnTo>
                  <a:lnTo>
                    <a:pt x="350" y="302"/>
                  </a:lnTo>
                  <a:lnTo>
                    <a:pt x="0" y="0"/>
                  </a:lnTo>
                  <a:lnTo>
                    <a:pt x="744" y="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5027467" y="7520593"/>
            <a:ext cx="4433380" cy="1744154"/>
            <a:chOff x="7267576" y="2933701"/>
            <a:chExt cx="1831975" cy="720725"/>
          </a:xfrm>
        </p:grpSpPr>
        <p:sp>
          <p:nvSpPr>
            <p:cNvPr id="19" name="Freeform 18"/>
            <p:cNvSpPr/>
            <p:nvPr/>
          </p:nvSpPr>
          <p:spPr bwMode="auto">
            <a:xfrm>
              <a:off x="7529513" y="3492501"/>
              <a:ext cx="1570038" cy="161925"/>
            </a:xfrm>
            <a:custGeom>
              <a:avLst/>
              <a:gdLst>
                <a:gd name="T0" fmla="*/ 989 w 989"/>
                <a:gd name="T1" fmla="*/ 0 h 102"/>
                <a:gd name="T2" fmla="*/ 966 w 989"/>
                <a:gd name="T3" fmla="*/ 102 h 102"/>
                <a:gd name="T4" fmla="*/ 0 w 989"/>
                <a:gd name="T5" fmla="*/ 102 h 102"/>
                <a:gd name="T6" fmla="*/ 10 w 989"/>
                <a:gd name="T7" fmla="*/ 0 h 102"/>
                <a:gd name="T8" fmla="*/ 989 w 989"/>
                <a:gd name="T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9" h="102">
                  <a:moveTo>
                    <a:pt x="989" y="0"/>
                  </a:moveTo>
                  <a:lnTo>
                    <a:pt x="966" y="102"/>
                  </a:lnTo>
                  <a:lnTo>
                    <a:pt x="0" y="102"/>
                  </a:lnTo>
                  <a:lnTo>
                    <a:pt x="10" y="0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  <p:sp>
          <p:nvSpPr>
            <p:cNvPr id="20" name="Freeform 19"/>
            <p:cNvSpPr/>
            <p:nvPr/>
          </p:nvSpPr>
          <p:spPr bwMode="auto">
            <a:xfrm>
              <a:off x="7267576" y="2933701"/>
              <a:ext cx="277813" cy="720725"/>
            </a:xfrm>
            <a:custGeom>
              <a:avLst/>
              <a:gdLst>
                <a:gd name="T0" fmla="*/ 175 w 175"/>
                <a:gd name="T1" fmla="*/ 352 h 454"/>
                <a:gd name="T2" fmla="*/ 165 w 175"/>
                <a:gd name="T3" fmla="*/ 454 h 454"/>
                <a:gd name="T4" fmla="*/ 0 w 175"/>
                <a:gd name="T5" fmla="*/ 87 h 454"/>
                <a:gd name="T6" fmla="*/ 6 w 175"/>
                <a:gd name="T7" fmla="*/ 0 h 454"/>
                <a:gd name="T8" fmla="*/ 175 w 175"/>
                <a:gd name="T9" fmla="*/ 352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454">
                  <a:moveTo>
                    <a:pt x="175" y="352"/>
                  </a:moveTo>
                  <a:lnTo>
                    <a:pt x="165" y="454"/>
                  </a:lnTo>
                  <a:lnTo>
                    <a:pt x="0" y="87"/>
                  </a:lnTo>
                  <a:lnTo>
                    <a:pt x="6" y="0"/>
                  </a:lnTo>
                  <a:lnTo>
                    <a:pt x="175" y="352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  <p:sp>
          <p:nvSpPr>
            <p:cNvPr id="21" name="Freeform 20"/>
            <p:cNvSpPr/>
            <p:nvPr/>
          </p:nvSpPr>
          <p:spPr bwMode="auto">
            <a:xfrm>
              <a:off x="7277101" y="2933701"/>
              <a:ext cx="1822450" cy="558800"/>
            </a:xfrm>
            <a:custGeom>
              <a:avLst/>
              <a:gdLst>
                <a:gd name="T0" fmla="*/ 804 w 1148"/>
                <a:gd name="T1" fmla="*/ 0 h 352"/>
                <a:gd name="T2" fmla="*/ 1148 w 1148"/>
                <a:gd name="T3" fmla="*/ 352 h 352"/>
                <a:gd name="T4" fmla="*/ 169 w 1148"/>
                <a:gd name="T5" fmla="*/ 352 h 352"/>
                <a:gd name="T6" fmla="*/ 0 w 1148"/>
                <a:gd name="T7" fmla="*/ 0 h 352"/>
                <a:gd name="T8" fmla="*/ 804 w 1148"/>
                <a:gd name="T9" fmla="*/ 0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8" h="352">
                  <a:moveTo>
                    <a:pt x="804" y="0"/>
                  </a:moveTo>
                  <a:lnTo>
                    <a:pt x="1148" y="352"/>
                  </a:lnTo>
                  <a:lnTo>
                    <a:pt x="169" y="352"/>
                  </a:lnTo>
                  <a:lnTo>
                    <a:pt x="0" y="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0244487" y="8196740"/>
            <a:ext cx="4318128" cy="2147540"/>
            <a:chOff x="5291138" y="3213101"/>
            <a:chExt cx="1784350" cy="887413"/>
          </a:xfrm>
        </p:grpSpPr>
        <p:sp>
          <p:nvSpPr>
            <p:cNvPr id="23" name="Freeform 22"/>
            <p:cNvSpPr/>
            <p:nvPr/>
          </p:nvSpPr>
          <p:spPr bwMode="auto">
            <a:xfrm>
              <a:off x="5291138" y="3917951"/>
              <a:ext cx="1784350" cy="182563"/>
            </a:xfrm>
            <a:custGeom>
              <a:avLst/>
              <a:gdLst>
                <a:gd name="T0" fmla="*/ 1124 w 1124"/>
                <a:gd name="T1" fmla="*/ 0 h 115"/>
                <a:gd name="T2" fmla="*/ 1114 w 1124"/>
                <a:gd name="T3" fmla="*/ 113 h 115"/>
                <a:gd name="T4" fmla="*/ 6 w 1124"/>
                <a:gd name="T5" fmla="*/ 115 h 115"/>
                <a:gd name="T6" fmla="*/ 0 w 1124"/>
                <a:gd name="T7" fmla="*/ 2 h 115"/>
                <a:gd name="T8" fmla="*/ 1124 w 1124"/>
                <a:gd name="T9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115">
                  <a:moveTo>
                    <a:pt x="1124" y="0"/>
                  </a:moveTo>
                  <a:lnTo>
                    <a:pt x="1114" y="113"/>
                  </a:lnTo>
                  <a:lnTo>
                    <a:pt x="6" y="115"/>
                  </a:lnTo>
                  <a:lnTo>
                    <a:pt x="0" y="2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  <p:sp>
          <p:nvSpPr>
            <p:cNvPr id="24" name="Freeform 23"/>
            <p:cNvSpPr/>
            <p:nvPr/>
          </p:nvSpPr>
          <p:spPr bwMode="auto">
            <a:xfrm>
              <a:off x="5291138" y="3213101"/>
              <a:ext cx="1784350" cy="708025"/>
            </a:xfrm>
            <a:custGeom>
              <a:avLst/>
              <a:gdLst>
                <a:gd name="T0" fmla="*/ 995 w 1124"/>
                <a:gd name="T1" fmla="*/ 0 h 446"/>
                <a:gd name="T2" fmla="*/ 1124 w 1124"/>
                <a:gd name="T3" fmla="*/ 444 h 446"/>
                <a:gd name="T4" fmla="*/ 0 w 1124"/>
                <a:gd name="T5" fmla="*/ 446 h 446"/>
                <a:gd name="T6" fmla="*/ 95 w 1124"/>
                <a:gd name="T7" fmla="*/ 0 h 446"/>
                <a:gd name="T8" fmla="*/ 995 w 1124"/>
                <a:gd name="T9" fmla="*/ 0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4" h="446">
                  <a:moveTo>
                    <a:pt x="995" y="0"/>
                  </a:moveTo>
                  <a:lnTo>
                    <a:pt x="1124" y="444"/>
                  </a:lnTo>
                  <a:lnTo>
                    <a:pt x="0" y="446"/>
                  </a:lnTo>
                  <a:lnTo>
                    <a:pt x="95" y="0"/>
                  </a:lnTo>
                  <a:lnTo>
                    <a:pt x="9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80" tIns="91440" rIns="182880" bIns="91440" numCol="1" anchor="t" anchorCtr="0" compatLnSpc="1"/>
            <a:lstStyle/>
            <a:p>
              <a:endParaRPr lang="en-US" sz="360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3635791" y="5342130"/>
            <a:ext cx="0" cy="2170780"/>
          </a:xfrm>
          <a:prstGeom prst="straightConnector1">
            <a:avLst/>
          </a:prstGeom>
          <a:ln>
            <a:solidFill>
              <a:schemeClr val="tx1"/>
            </a:solidFill>
            <a:tailEnd type="oval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377879" y="6001084"/>
            <a:ext cx="0" cy="2170780"/>
          </a:xfrm>
          <a:prstGeom prst="straightConnector1">
            <a:avLst/>
          </a:prstGeom>
          <a:ln>
            <a:solidFill>
              <a:schemeClr val="tx1"/>
            </a:solidFill>
            <a:tailEnd type="oval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6998129" y="6001084"/>
            <a:ext cx="0" cy="2170780"/>
          </a:xfrm>
          <a:prstGeom prst="straightConnector1">
            <a:avLst/>
          </a:prstGeom>
          <a:ln>
            <a:solidFill>
              <a:schemeClr val="tx1"/>
            </a:solidFill>
            <a:tailEnd type="oval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895091" y="5342130"/>
            <a:ext cx="0" cy="2170780"/>
          </a:xfrm>
          <a:prstGeom prst="straightConnector1">
            <a:avLst/>
          </a:prstGeom>
          <a:ln>
            <a:solidFill>
              <a:schemeClr val="tx1"/>
            </a:solidFill>
            <a:tailEnd type="oval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2403551" y="6898036"/>
            <a:ext cx="0" cy="2170780"/>
          </a:xfrm>
          <a:prstGeom prst="straightConnector1">
            <a:avLst/>
          </a:prstGeom>
          <a:ln>
            <a:solidFill>
              <a:schemeClr val="tx1"/>
            </a:solidFill>
            <a:tailEnd type="oval" w="lg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48788" y="3968125"/>
            <a:ext cx="1374006" cy="13740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2880" rtlCol="0" anchor="ctr"/>
          <a:lstStyle/>
          <a:p>
            <a:pPr algn="ctr"/>
            <a:r>
              <a:rPr lang="en-US" sz="6000">
                <a:solidFill>
                  <a:srgbClr val="FFFFFF"/>
                </a:solidFill>
                <a:latin typeface="dt-line-business-01" panose="02000509000000000000" pitchFamily="49" charset="0"/>
                <a:cs typeface="Arial" panose="020B0604020202020204" pitchFamily="34" charset="0"/>
              </a:rPr>
              <a:t>L</a:t>
            </a:r>
            <a:endParaRPr lang="en-US" sz="6000">
              <a:solidFill>
                <a:srgbClr val="FFFFFF"/>
              </a:solidFill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6676172" y="4655127"/>
            <a:ext cx="1374006" cy="137400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2880" rtlCol="0" anchor="ctr"/>
          <a:lstStyle/>
          <a:p>
            <a:pPr algn="ctr"/>
            <a:r>
              <a:rPr lang="en-US" sz="6000">
                <a:solidFill>
                  <a:srgbClr val="FFFFFF"/>
                </a:solidFill>
                <a:latin typeface="dt-line-business-01" panose="02000509000000000000" pitchFamily="49" charset="0"/>
                <a:cs typeface="Arial" panose="020B0604020202020204" pitchFamily="34" charset="0"/>
              </a:rPr>
              <a:t>s</a:t>
            </a:r>
            <a:endParaRPr lang="en-US" sz="6000">
              <a:solidFill>
                <a:srgbClr val="FFFFFF"/>
              </a:solidFill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11712056" y="5524031"/>
            <a:ext cx="1374006" cy="137400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2880" rtlCol="0" anchor="ctr"/>
          <a:lstStyle/>
          <a:p>
            <a:pPr algn="ctr"/>
            <a:r>
              <a:rPr lang="en-US" sz="6000">
                <a:solidFill>
                  <a:srgbClr val="FFFFFF"/>
                </a:solidFill>
                <a:latin typeface="dt-line-business-01" panose="02000509000000000000" pitchFamily="49" charset="0"/>
                <a:cs typeface="Arial" panose="020B0604020202020204" pitchFamily="34" charset="0"/>
              </a:rPr>
              <a:t>C</a:t>
            </a:r>
            <a:endParaRPr lang="en-US" sz="6000">
              <a:solidFill>
                <a:srgbClr val="FFFFFF"/>
              </a:solidFill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6303574" y="4655127"/>
            <a:ext cx="1374006" cy="13740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2880" rtlCol="0" anchor="ctr"/>
          <a:lstStyle/>
          <a:p>
            <a:pPr algn="ctr"/>
            <a:r>
              <a:rPr lang="en-US" sz="6000">
                <a:solidFill>
                  <a:srgbClr val="FFFFFF"/>
                </a:solidFill>
                <a:latin typeface="dt-line-business-01" panose="02000509000000000000" pitchFamily="49" charset="0"/>
                <a:cs typeface="Arial" panose="020B0604020202020204" pitchFamily="34" charset="0"/>
              </a:rPr>
              <a:t>T</a:t>
            </a:r>
            <a:endParaRPr lang="en-US" sz="6000">
              <a:solidFill>
                <a:srgbClr val="FFFFFF"/>
              </a:solidFill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0208088" y="3968125"/>
            <a:ext cx="1374006" cy="137400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182880" rtlCol="0" anchor="ctr"/>
          <a:lstStyle/>
          <a:p>
            <a:pPr algn="ctr"/>
            <a:r>
              <a:rPr lang="en-US" sz="6000">
                <a:solidFill>
                  <a:srgbClr val="FFFFFF"/>
                </a:solidFill>
                <a:latin typeface="dt-line-business-01" panose="02000509000000000000" pitchFamily="49" charset="0"/>
                <a:cs typeface="Arial" panose="020B0604020202020204" pitchFamily="34" charset="0"/>
              </a:rPr>
              <a:t>E</a:t>
            </a:r>
            <a:endParaRPr lang="en-US" sz="6000">
              <a:solidFill>
                <a:srgbClr val="FFFFFF"/>
              </a:solidFill>
              <a:latin typeface="dt-line-business-01" panose="02000509000000000000" pitchFamily="49" charset="0"/>
              <a:cs typeface="Arial" panose="020B060402020202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-180593" y="9134948"/>
            <a:ext cx="5617620" cy="988060"/>
          </a:xfrm>
          <a:prstGeom prst="rect">
            <a:avLst/>
          </a:prstGeom>
        </p:spPr>
        <p:txBody>
          <a:bodyPr wrap="square" lIns="487680" rIns="487680" bIns="121920" anchor="ctr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3600"/>
              <a:t>STEP 01</a:t>
            </a:r>
            <a:r>
              <a:rPr lang="en-US" sz="2400"/>
              <a:t> </a:t>
            </a:r>
            <a:endParaRPr lang="en-US" sz="2400"/>
          </a:p>
          <a:p>
            <a:pPr algn="ctr">
              <a:lnSpc>
                <a:spcPct val="89000"/>
              </a:lnSpc>
            </a:pPr>
            <a:r>
              <a:rPr lang="en-US" sz="2400"/>
              <a:t>Loading Dataset</a:t>
            </a:r>
            <a:endParaRPr lang="en-US" sz="2400"/>
          </a:p>
        </p:txBody>
      </p:sp>
      <p:sp>
        <p:nvSpPr>
          <p:cNvPr id="36" name="Rectangle 35"/>
          <p:cNvSpPr/>
          <p:nvPr/>
        </p:nvSpPr>
        <p:spPr>
          <a:xfrm>
            <a:off x="4162015" y="9935854"/>
            <a:ext cx="5617620" cy="988060"/>
          </a:xfrm>
          <a:prstGeom prst="rect">
            <a:avLst/>
          </a:prstGeom>
        </p:spPr>
        <p:txBody>
          <a:bodyPr wrap="square" lIns="487680" rIns="487680" bIns="121920" anchor="ctr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3600"/>
              <a:t>STEP 02</a:t>
            </a:r>
            <a:r>
              <a:rPr lang="en-US" sz="2400"/>
              <a:t> </a:t>
            </a:r>
            <a:endParaRPr lang="en-US" sz="2400"/>
          </a:p>
          <a:p>
            <a:pPr algn="ctr">
              <a:lnSpc>
                <a:spcPct val="89000"/>
              </a:lnSpc>
            </a:pPr>
            <a:r>
              <a:rPr lang="en-US" sz="2400"/>
              <a:t>Spliting the dataset</a:t>
            </a:r>
            <a:endParaRPr lang="en-US" sz="2400"/>
          </a:p>
        </p:txBody>
      </p:sp>
      <p:sp>
        <p:nvSpPr>
          <p:cNvPr id="37" name="Rectangle 36"/>
          <p:cNvSpPr/>
          <p:nvPr/>
        </p:nvSpPr>
        <p:spPr>
          <a:xfrm>
            <a:off x="9560657" y="10932266"/>
            <a:ext cx="5617620" cy="988060"/>
          </a:xfrm>
          <a:prstGeom prst="rect">
            <a:avLst/>
          </a:prstGeom>
        </p:spPr>
        <p:txBody>
          <a:bodyPr wrap="square" lIns="487680" rIns="487680" bIns="121920" anchor="ctr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3600"/>
              <a:t>STEP 03</a:t>
            </a:r>
            <a:r>
              <a:rPr lang="en-US" sz="2400"/>
              <a:t> </a:t>
            </a:r>
            <a:endParaRPr lang="en-US" sz="2400"/>
          </a:p>
          <a:p>
            <a:pPr algn="ctr">
              <a:lnSpc>
                <a:spcPct val="89000"/>
              </a:lnSpc>
            </a:pPr>
            <a:r>
              <a:rPr lang="en-US" sz="2400"/>
              <a:t>CNN</a:t>
            </a:r>
            <a:endParaRPr lang="en-US" sz="2400"/>
          </a:p>
        </p:txBody>
      </p:sp>
      <p:sp>
        <p:nvSpPr>
          <p:cNvPr id="38" name="Rectangle 37"/>
          <p:cNvSpPr/>
          <p:nvPr/>
        </p:nvSpPr>
        <p:spPr>
          <a:xfrm>
            <a:off x="14752291" y="9771706"/>
            <a:ext cx="5617620" cy="1316355"/>
          </a:xfrm>
          <a:prstGeom prst="rect">
            <a:avLst/>
          </a:prstGeom>
        </p:spPr>
        <p:txBody>
          <a:bodyPr wrap="square" lIns="487680" rIns="487680" bIns="121920" anchor="ctr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3600"/>
              <a:t>STEP 04</a:t>
            </a:r>
            <a:r>
              <a:rPr lang="en-US" sz="2400"/>
              <a:t> </a:t>
            </a:r>
            <a:endParaRPr lang="en-US" sz="2400"/>
          </a:p>
          <a:p>
            <a:pPr algn="ctr">
              <a:lnSpc>
                <a:spcPct val="89000"/>
              </a:lnSpc>
            </a:pPr>
            <a:r>
              <a:rPr lang="en-US" sz="2400"/>
              <a:t>Tuning hyperparameters - overfit and underfit problems </a:t>
            </a:r>
            <a:endParaRPr lang="en-US" sz="2400"/>
          </a:p>
        </p:txBody>
      </p:sp>
      <p:sp>
        <p:nvSpPr>
          <p:cNvPr id="39" name="Rectangle 38"/>
          <p:cNvSpPr/>
          <p:nvPr/>
        </p:nvSpPr>
        <p:spPr>
          <a:xfrm>
            <a:off x="19207293" y="9058748"/>
            <a:ext cx="5617620" cy="988060"/>
          </a:xfrm>
          <a:prstGeom prst="rect">
            <a:avLst/>
          </a:prstGeom>
        </p:spPr>
        <p:txBody>
          <a:bodyPr wrap="square" lIns="487680" rIns="487680" bIns="121920" anchor="ctr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3600"/>
              <a:t>STEP 05</a:t>
            </a:r>
            <a:r>
              <a:rPr lang="en-US" sz="2400"/>
              <a:t> </a:t>
            </a:r>
            <a:endParaRPr lang="en-US" sz="2400"/>
          </a:p>
          <a:p>
            <a:pPr algn="ctr">
              <a:lnSpc>
                <a:spcPct val="89000"/>
              </a:lnSpc>
            </a:pPr>
            <a:r>
              <a:rPr lang="en-US" sz="2400"/>
              <a:t>Evaluation and improvments</a:t>
            </a:r>
            <a:endParaRPr lang="en-US" sz="2400"/>
          </a:p>
        </p:txBody>
      </p:sp>
      <p:sp>
        <p:nvSpPr>
          <p:cNvPr id="40" name="Title 1"/>
          <p:cNvSpPr txBox="1"/>
          <p:nvPr/>
        </p:nvSpPr>
        <p:spPr>
          <a:xfrm>
            <a:off x="1831022" y="1536806"/>
            <a:ext cx="20726400" cy="16351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>
                <a:solidFill>
                  <a:schemeClr val="tx1">
                    <a:lumMod val="90000"/>
                    <a:lumOff val="10000"/>
                  </a:schemeClr>
                </a:solidFill>
              </a:rPr>
              <a:t>My methodology</a:t>
            </a:r>
            <a:endParaRPr lang="en-US" sz="6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sz="6400">
                <a:solidFill>
                  <a:schemeClr val="tx1">
                    <a:lumMod val="90000"/>
                    <a:lumOff val="10000"/>
                  </a:schemeClr>
                </a:solidFill>
                <a:sym typeface="+mn-ea"/>
              </a:rPr>
              <a:t>Age estimation with different deep learning models</a:t>
            </a:r>
            <a:endParaRPr lang="en-US" sz="6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ctr"/>
            <a:r>
              <a:rPr lang="en-US" sz="6400">
                <a:solidFill>
                  <a:schemeClr val="tx1">
                    <a:lumMod val="90000"/>
                    <a:lumOff val="10000"/>
                  </a:schemeClr>
                </a:solidFill>
              </a:rPr>
              <a:t> </a:t>
            </a:r>
            <a:endParaRPr lang="en-US" sz="6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ctr"/>
            <a:endParaRPr lang="en-US" sz="64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 p14:presetBounceEnd="73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 p14:presetBounceEnd="73000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1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1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 p14:presetBounceEnd="73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15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16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 p14:presetBounceEnd="73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 p14:presetBounceEnd="73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3000">
                                          <p:cBhvr additive="base">
                                            <p:cTn id="23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3000">
                                          <p:cBhvr additive="base">
                                            <p:cTn id="24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9" presetClass="entr" presetSubtype="0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9" presetClass="entr" presetSubtype="0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49" presetClass="entr" presetSubtype="0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  <p:bldP spid="3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4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fill="hold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2" presetClass="entr" presetSubtype="4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7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4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0" dur="3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2" presetClass="entr" presetSubtype="4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3" dur="3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22" presetClass="entr" presetSubtype="4" fill="hold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6" dur="3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7" presetID="22" presetClass="entr" presetSubtype="4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39" dur="3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49" presetClass="entr" presetSubtype="0" decel="10000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2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4" dur="3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5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49" presetClass="entr" presetSubtype="0" decel="100000" fill="hold" grpId="0" nodeType="withEffect">
                                      <p:stCondLst>
                                        <p:cond delay="110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8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9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300" fill="hold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1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49" presetClass="entr" presetSubtype="0" decel="100000" fill="hold" grpId="0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6" dur="3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7" dur="3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49" presetClass="entr" presetSubtype="0" decel="100000" fill="hold" grpId="0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0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1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3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49" presetClass="entr" presetSubtype="0" decel="100000" fill="hold" grpId="0" nodeType="withEffect">
                                      <p:stCondLst>
                                        <p:cond delay="140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3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36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3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0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2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0" presetClass="entr" presetSubtype="0" fill="hold" grpId="0" nodeType="withEffect">
                                      <p:stCondLst>
                                        <p:cond delay="16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5" dur="3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10" presetClass="entr" presetSubtype="0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8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10" presetClass="entr" presetSubtype="0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1" dur="3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0" presetClass="entr" presetSubtype="0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4" dur="3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0" grpId="0" animBg="1"/>
          <p:bldP spid="31" grpId="0" animBg="1"/>
          <p:bldP spid="32" grpId="0" animBg="1"/>
          <p:bldP spid="33" grpId="0" animBg="1"/>
          <p:bldP spid="34" grpId="0" animBg="1"/>
          <p:bldP spid="35" grpId="0"/>
          <p:bldP spid="36" grpId="0"/>
          <p:bldP spid="37" grpId="0"/>
          <p:bldP spid="38" grpId="0"/>
          <p:bldP spid="39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tial Circle 4"/>
          <p:cNvSpPr/>
          <p:nvPr/>
        </p:nvSpPr>
        <p:spPr>
          <a:xfrm>
            <a:off x="2075056" y="3792991"/>
            <a:ext cx="8637244" cy="8637244"/>
          </a:xfrm>
          <a:prstGeom prst="pie">
            <a:avLst>
              <a:gd name="adj1" fmla="val 1838456"/>
              <a:gd name="adj2" fmla="val 53311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artial Circle 5"/>
          <p:cNvSpPr/>
          <p:nvPr/>
        </p:nvSpPr>
        <p:spPr>
          <a:xfrm>
            <a:off x="2075056" y="3792991"/>
            <a:ext cx="8637244" cy="8637244"/>
          </a:xfrm>
          <a:prstGeom prst="pie">
            <a:avLst>
              <a:gd name="adj1" fmla="val 880037"/>
              <a:gd name="adj2" fmla="val 1976043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" name="Oval 1"/>
          <p:cNvSpPr/>
          <p:nvPr/>
        </p:nvSpPr>
        <p:spPr>
          <a:xfrm>
            <a:off x="3310614" y="5028549"/>
            <a:ext cx="6166128" cy="6166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/>
          <p:cNvSpPr/>
          <p:nvPr/>
        </p:nvSpPr>
        <p:spPr>
          <a:xfrm>
            <a:off x="214104" y="8111613"/>
            <a:ext cx="12359148" cy="62238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9714" y="6084023"/>
            <a:ext cx="2487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23,708</a:t>
            </a:r>
            <a:endParaRPr lang="en-US" sz="660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0756" y="7113104"/>
            <a:ext cx="1045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images</a:t>
            </a:r>
            <a:endParaRPr lang="en-US" sz="2400"/>
          </a:p>
        </p:txBody>
      </p:sp>
      <p:sp>
        <p:nvSpPr>
          <p:cNvPr id="10" name="Title 1"/>
          <p:cNvSpPr txBox="1"/>
          <p:nvPr/>
        </p:nvSpPr>
        <p:spPr>
          <a:xfrm>
            <a:off x="7980892" y="1121602"/>
            <a:ext cx="8425391" cy="1549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>
                <a:solidFill>
                  <a:schemeClr val="tx1">
                    <a:lumMod val="90000"/>
                    <a:lumOff val="10000"/>
                  </a:schemeClr>
                </a:solidFill>
                <a:sym typeface="+mn-ea"/>
              </a:rPr>
              <a:t>Data set - UTKFace</a:t>
            </a:r>
            <a:endParaRPr lang="en-US" sz="60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ctr"/>
            <a:endParaRPr lang="en-US" sz="2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16958" y="8208362"/>
            <a:ext cx="5517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1k</a:t>
            </a:r>
            <a:endParaRPr lang="en-US" sz="240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5789" y="8209007"/>
            <a:ext cx="977464" cy="460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30k</a:t>
            </a:r>
            <a:endParaRPr lang="en-US" sz="240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2254" y="9875654"/>
            <a:ext cx="28221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52</a:t>
            </a:r>
            <a:r>
              <a:rPr lang="en-US" sz="4000"/>
              <a:t>% Males</a:t>
            </a:r>
            <a:endParaRPr lang="en-US" sz="3600"/>
          </a:p>
        </p:txBody>
      </p:sp>
      <p:sp>
        <p:nvSpPr>
          <p:cNvPr id="22" name="TextBox 21"/>
          <p:cNvSpPr txBox="1"/>
          <p:nvPr/>
        </p:nvSpPr>
        <p:spPr>
          <a:xfrm>
            <a:off x="16406495" y="5299075"/>
            <a:ext cx="661035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/>
              <a:t>A facial image indivisuals with an age range 0 - 116</a:t>
            </a:r>
            <a:endParaRPr lang="en-US" sz="4400"/>
          </a:p>
          <a:p>
            <a:pPr indent="0" algn="l">
              <a:buFont typeface="Arial" panose="020B0604020202020204" pitchFamily="34" charset="0"/>
              <a:buNone/>
            </a:pPr>
            <a:endParaRPr lang="en-US" sz="440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/>
              <a:t>The images cover large variation in pose, facial expression, illumination, occlusion, resolution, etc. </a:t>
            </a:r>
            <a:endParaRPr lang="en-US" sz="4400"/>
          </a:p>
        </p:txBody>
      </p:sp>
      <p:sp>
        <p:nvSpPr>
          <p:cNvPr id="4" name="TextBox 16"/>
          <p:cNvSpPr txBox="1"/>
          <p:nvPr/>
        </p:nvSpPr>
        <p:spPr>
          <a:xfrm>
            <a:off x="8683625" y="10002520"/>
            <a:ext cx="351028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48</a:t>
            </a:r>
            <a:r>
              <a:rPr lang="en-US" sz="4000"/>
              <a:t>% Females</a:t>
            </a:r>
            <a:endParaRPr lang="en-US" sz="36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ldLvl="0" animBg="1"/>
      <p:bldP spid="7" grpId="0"/>
      <p:bldP spid="8" grpId="0"/>
      <p:bldP spid="11" grpId="0"/>
      <p:bldP spid="12" grpId="0"/>
      <p:bldP spid="17" grpId="0"/>
      <p:bldP spid="2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87700" y="3482340"/>
            <a:ext cx="8298180" cy="90722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/>
            <a:r>
              <a:rPr lang="en-US" sz="4400">
                <a:solidFill>
                  <a:schemeClr val="tx1">
                    <a:lumMod val="90000"/>
                    <a:lumOff val="10000"/>
                  </a:schemeClr>
                </a:solidFill>
              </a:rPr>
              <a:t>As we can see the UTKFace dataset contains images of faces labeled with ages.</a:t>
            </a:r>
            <a:endParaRPr lang="en-US" sz="4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l"/>
            <a:endParaRPr lang="en-US" sz="4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4400">
                <a:solidFill>
                  <a:schemeClr val="tx1">
                    <a:lumMod val="90000"/>
                    <a:lumOff val="10000"/>
                  </a:schemeClr>
                </a:solidFill>
              </a:rPr>
              <a:t>It includes a wide range of ages, ethnicities, and genders, making it suitable for training robust age estimation models.</a:t>
            </a:r>
            <a:endParaRPr lang="en-US" sz="4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l"/>
            <a:endParaRPr lang="en-US" sz="4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l"/>
            <a:r>
              <a:rPr lang="en-US" sz="4400">
                <a:solidFill>
                  <a:schemeClr val="tx1">
                    <a:lumMod val="90000"/>
                    <a:lumOff val="10000"/>
                  </a:schemeClr>
                </a:solidFill>
              </a:rPr>
              <a:t>Image size : 200 x 200</a:t>
            </a:r>
            <a:endParaRPr lang="en-US" sz="4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l"/>
            <a:endParaRPr lang="en-US" sz="4400">
              <a:solidFill>
                <a:schemeClr val="tx1">
                  <a:lumMod val="90000"/>
                  <a:lumOff val="10000"/>
                </a:schemeClr>
              </a:solidFill>
            </a:endParaRPr>
          </a:p>
          <a:p>
            <a:pPr algn="l"/>
            <a:endParaRPr lang="en-US" sz="44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06240" y="4028440"/>
            <a:ext cx="44049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/>
              <a:t>AGE : 1</a:t>
            </a:r>
            <a:endParaRPr lang="en-US" sz="2000" i="1"/>
          </a:p>
          <a:p>
            <a:endParaRPr lang="en-US" sz="2000"/>
          </a:p>
          <a:p>
            <a:r>
              <a:rPr lang="en-US" sz="2000"/>
              <a:t>Image_path:  </a:t>
            </a:r>
            <a:endParaRPr lang="en-US" sz="2000"/>
          </a:p>
          <a:p>
            <a:endParaRPr lang="en-US" sz="2000"/>
          </a:p>
          <a:p>
            <a:r>
              <a:rPr lang="en-US" sz="2000"/>
              <a:t>1_0_0_20161219192208688.jpg.chip.jpg</a:t>
            </a:r>
            <a:endParaRPr lang="en-US" sz="2000"/>
          </a:p>
        </p:txBody>
      </p:sp>
      <p:pic>
        <p:nvPicPr>
          <p:cNvPr id="12" name="Picture Placeholder 11" descr="18_1_0_20170109213904824.jpg.chip"/>
          <p:cNvPicPr>
            <a:picLocks noChangeAspect="1"/>
          </p:cNvPicPr>
          <p:nvPr>
            <p:ph type="pic" sz="quarter" idx="43"/>
          </p:nvPr>
        </p:nvPicPr>
        <p:blipFill>
          <a:blip r:embed="rId1"/>
          <a:stretch>
            <a:fillRect/>
          </a:stretch>
        </p:blipFill>
        <p:spPr>
          <a:xfrm>
            <a:off x="2391410" y="6714490"/>
            <a:ext cx="1524000" cy="1524000"/>
          </a:xfrm>
          <a:prstGeom prst="rect">
            <a:avLst/>
          </a:prstGeom>
        </p:spPr>
      </p:pic>
      <p:pic>
        <p:nvPicPr>
          <p:cNvPr id="16" name="Picture Placeholder 15" descr="35_0_1_20170117104607288.jpg.chip"/>
          <p:cNvPicPr>
            <a:picLocks noChangeAspect="1"/>
          </p:cNvPicPr>
          <p:nvPr>
            <p:ph type="pic" sz="quarter" idx="46"/>
          </p:nvPr>
        </p:nvPicPr>
        <p:blipFill>
          <a:blip r:embed="rId2"/>
          <a:stretch>
            <a:fillRect/>
          </a:stretch>
        </p:blipFill>
        <p:spPr>
          <a:xfrm>
            <a:off x="2391410" y="9410065"/>
            <a:ext cx="1524000" cy="1524000"/>
          </a:xfrm>
          <a:prstGeom prst="rect">
            <a:avLst/>
          </a:prstGeom>
        </p:spPr>
      </p:pic>
      <p:pic>
        <p:nvPicPr>
          <p:cNvPr id="23" name="Picture Placeholder 22" descr="58_0_4_20170120224545639.jpg.chip"/>
          <p:cNvPicPr>
            <a:picLocks noChangeAspect="1"/>
          </p:cNvPicPr>
          <p:nvPr>
            <p:ph type="pic" sz="quarter" idx="41"/>
          </p:nvPr>
        </p:nvPicPr>
        <p:blipFill>
          <a:blip r:embed="rId3"/>
          <a:stretch>
            <a:fillRect/>
          </a:stretch>
        </p:blipFill>
        <p:spPr>
          <a:xfrm>
            <a:off x="9049385" y="4018915"/>
            <a:ext cx="1524000" cy="1524000"/>
          </a:xfrm>
          <a:prstGeom prst="rect">
            <a:avLst/>
          </a:prstGeom>
        </p:spPr>
      </p:pic>
      <p:pic>
        <p:nvPicPr>
          <p:cNvPr id="35" name="Picture Placeholder 34" descr="26_0_3_20170117153347116.jpg.chip"/>
          <p:cNvPicPr>
            <a:picLocks noChangeAspect="1"/>
          </p:cNvPicPr>
          <p:nvPr>
            <p:ph type="pic" sz="quarter" idx="47"/>
          </p:nvPr>
        </p:nvPicPr>
        <p:blipFill>
          <a:blip r:embed="rId4"/>
          <a:stretch>
            <a:fillRect/>
          </a:stretch>
        </p:blipFill>
        <p:spPr>
          <a:xfrm>
            <a:off x="9049385" y="9410065"/>
            <a:ext cx="1524000" cy="1524000"/>
          </a:xfrm>
          <a:prstGeom prst="rect">
            <a:avLst/>
          </a:prstGeom>
        </p:spPr>
      </p:pic>
      <p:pic>
        <p:nvPicPr>
          <p:cNvPr id="6" name="Picture Placeholder 5" descr="1_0_0_20161219192208688.jpg.chip"/>
          <p:cNvPicPr>
            <a:picLocks noChangeAspect="1"/>
          </p:cNvPicPr>
          <p:nvPr>
            <p:ph type="pic" sz="quarter" idx="40"/>
          </p:nvPr>
        </p:nvPicPr>
        <p:blipFill>
          <a:blip r:embed="rId5"/>
          <a:stretch>
            <a:fillRect/>
          </a:stretch>
        </p:blipFill>
        <p:spPr>
          <a:xfrm>
            <a:off x="2391410" y="4018915"/>
            <a:ext cx="1524000" cy="1524000"/>
          </a:xfrm>
          <a:prstGeom prst="rect">
            <a:avLst/>
          </a:prstGeom>
        </p:spPr>
      </p:pic>
      <p:sp>
        <p:nvSpPr>
          <p:cNvPr id="9" name="TextBox 10"/>
          <p:cNvSpPr txBox="1"/>
          <p:nvPr/>
        </p:nvSpPr>
        <p:spPr>
          <a:xfrm>
            <a:off x="4280535" y="6661785"/>
            <a:ext cx="45789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i="1"/>
              <a:t>AGE : 18</a:t>
            </a:r>
            <a:endParaRPr lang="en-US" sz="2000" i="1"/>
          </a:p>
          <a:p>
            <a:endParaRPr lang="en-US" sz="2000"/>
          </a:p>
          <a:p>
            <a:r>
              <a:rPr lang="en-US" sz="2000"/>
              <a:t>Image_path:  </a:t>
            </a:r>
            <a:endParaRPr lang="en-US" sz="2000"/>
          </a:p>
          <a:p>
            <a:endParaRPr lang="en-US" sz="2000"/>
          </a:p>
          <a:p>
            <a:r>
              <a:rPr lang="en-US" sz="2000"/>
              <a:t>18_1_0_20170109213904824.jpg.chip.jpg</a:t>
            </a:r>
            <a:endParaRPr lang="en-US" sz="2000"/>
          </a:p>
        </p:txBody>
      </p:sp>
      <p:sp>
        <p:nvSpPr>
          <p:cNvPr id="20" name="TextBox 10"/>
          <p:cNvSpPr txBox="1"/>
          <p:nvPr/>
        </p:nvSpPr>
        <p:spPr>
          <a:xfrm>
            <a:off x="4206240" y="9410065"/>
            <a:ext cx="45789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i="1"/>
              <a:t>AGE : 35</a:t>
            </a:r>
            <a:endParaRPr lang="en-US" sz="2000" i="1"/>
          </a:p>
          <a:p>
            <a:endParaRPr lang="en-US" sz="2000"/>
          </a:p>
          <a:p>
            <a:r>
              <a:rPr lang="en-US" sz="2000"/>
              <a:t>Image_path:  </a:t>
            </a:r>
            <a:endParaRPr lang="en-US" sz="2000"/>
          </a:p>
          <a:p>
            <a:endParaRPr lang="en-US" sz="2000"/>
          </a:p>
          <a:p>
            <a:r>
              <a:rPr lang="en-US" sz="2000">
                <a:sym typeface="+mn-ea"/>
              </a:rPr>
              <a:t>35_0_1_20170117104607288.jpg.chip.jpg</a:t>
            </a:r>
            <a:endParaRPr lang="en-US" sz="2000"/>
          </a:p>
        </p:txBody>
      </p:sp>
      <p:sp>
        <p:nvSpPr>
          <p:cNvPr id="26" name="TextBox 10"/>
          <p:cNvSpPr txBox="1"/>
          <p:nvPr/>
        </p:nvSpPr>
        <p:spPr>
          <a:xfrm>
            <a:off x="10755630" y="4039870"/>
            <a:ext cx="45789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i="1"/>
              <a:t>AGE : 58</a:t>
            </a:r>
            <a:endParaRPr lang="en-US" sz="2000" i="1"/>
          </a:p>
          <a:p>
            <a:endParaRPr lang="en-US" sz="2000"/>
          </a:p>
          <a:p>
            <a:r>
              <a:rPr lang="en-US" sz="2000"/>
              <a:t>Image_path:  </a:t>
            </a:r>
            <a:endParaRPr lang="en-US" sz="2000"/>
          </a:p>
          <a:p>
            <a:endParaRPr lang="en-US" sz="2000"/>
          </a:p>
          <a:p>
            <a:r>
              <a:rPr lang="en-US" sz="2000">
                <a:sym typeface="+mn-ea"/>
              </a:rPr>
              <a:t>58_0_4_20170120224545639.jpg.chip.jpg</a:t>
            </a:r>
            <a:endParaRPr lang="en-US" sz="2000"/>
          </a:p>
        </p:txBody>
      </p:sp>
      <p:sp>
        <p:nvSpPr>
          <p:cNvPr id="27" name="TextBox 10"/>
          <p:cNvSpPr txBox="1"/>
          <p:nvPr/>
        </p:nvSpPr>
        <p:spPr>
          <a:xfrm>
            <a:off x="10851515" y="6714490"/>
            <a:ext cx="46424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i="1"/>
              <a:t>AGE : 105</a:t>
            </a:r>
            <a:endParaRPr lang="en-US" sz="2000" i="1"/>
          </a:p>
          <a:p>
            <a:endParaRPr lang="en-US" sz="2000"/>
          </a:p>
          <a:p>
            <a:r>
              <a:rPr lang="en-US" sz="2000"/>
              <a:t>Image_path:  </a:t>
            </a:r>
            <a:endParaRPr lang="en-US" sz="2000"/>
          </a:p>
          <a:p>
            <a:endParaRPr lang="en-US" sz="2000"/>
          </a:p>
          <a:p>
            <a:r>
              <a:rPr lang="en-US" sz="2000">
                <a:sym typeface="+mn-ea"/>
              </a:rPr>
              <a:t>105_1_0_20170112213001988.jpg.chip.jpg</a:t>
            </a:r>
            <a:endParaRPr lang="en-US" sz="2000">
              <a:sym typeface="+mn-ea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10838815" y="9389110"/>
            <a:ext cx="457898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i="1"/>
              <a:t>AGE : 26</a:t>
            </a:r>
            <a:endParaRPr lang="en-US" sz="2000" i="1"/>
          </a:p>
          <a:p>
            <a:endParaRPr lang="en-US" sz="2000"/>
          </a:p>
          <a:p>
            <a:r>
              <a:rPr lang="en-US" sz="2000"/>
              <a:t>Image_path:  </a:t>
            </a:r>
            <a:endParaRPr lang="en-US" sz="2000"/>
          </a:p>
          <a:p>
            <a:endParaRPr lang="en-US" sz="2000"/>
          </a:p>
          <a:p>
            <a:r>
              <a:rPr lang="en-US" sz="2000">
                <a:sym typeface="+mn-ea"/>
              </a:rPr>
              <a:t>26_0_3_20170117153347116.jpg.chip</a:t>
            </a:r>
            <a:endParaRPr lang="en-US" sz="2000">
              <a:sym typeface="+mn-ea"/>
            </a:endParaRPr>
          </a:p>
        </p:txBody>
      </p:sp>
      <p:pic>
        <p:nvPicPr>
          <p:cNvPr id="34" name="Picture Placeholder 33" descr="105_1_0_20170112213001988.jpg.chip"/>
          <p:cNvPicPr>
            <a:picLocks noChangeAspect="1"/>
          </p:cNvPicPr>
          <p:nvPr>
            <p:ph type="pic" sz="quarter" idx="44"/>
          </p:nvPr>
        </p:nvPicPr>
        <p:blipFill>
          <a:blip r:embed="rId6"/>
          <a:stretch>
            <a:fillRect/>
          </a:stretch>
        </p:blipFill>
        <p:spPr>
          <a:xfrm>
            <a:off x="9049385" y="6714490"/>
            <a:ext cx="1524000" cy="1524000"/>
          </a:xfrm>
          <a:prstGeom prst="rect">
            <a:avLst/>
          </a:prstGeom>
        </p:spPr>
      </p:pic>
      <p:sp>
        <p:nvSpPr>
          <p:cNvPr id="45" name="Rectangle 6"/>
          <p:cNvSpPr/>
          <p:nvPr/>
        </p:nvSpPr>
        <p:spPr>
          <a:xfrm>
            <a:off x="8161293" y="1168782"/>
            <a:ext cx="8298351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en-US" sz="5400">
                <a:solidFill>
                  <a:schemeClr val="tx1">
                    <a:lumMod val="90000"/>
                    <a:lumOff val="10000"/>
                  </a:schemeClr>
                </a:solidFill>
              </a:rPr>
              <a:t>Data set - UTKFace</a:t>
            </a:r>
            <a:endParaRPr lang="en-US" sz="24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34293" y="1041782"/>
            <a:ext cx="829835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>
                <a:solidFill>
                  <a:schemeClr val="tx1">
                    <a:lumMod val="90000"/>
                    <a:lumOff val="10000"/>
                  </a:schemeClr>
                </a:solidFill>
              </a:rPr>
              <a:t>Age distrbution of UTKFace</a:t>
            </a:r>
            <a:endParaRPr lang="en-US" sz="24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7" name="Rectangle 126"/>
          <p:cNvSpPr/>
          <p:nvPr/>
        </p:nvSpPr>
        <p:spPr>
          <a:xfrm rot="5400000">
            <a:off x="3906255" y="1567844"/>
            <a:ext cx="4400920" cy="927089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2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9" name="Rectangle 128"/>
          <p:cNvSpPr/>
          <p:nvPr/>
        </p:nvSpPr>
        <p:spPr>
          <a:xfrm>
            <a:off x="0" y="12017829"/>
            <a:ext cx="11911443" cy="25363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2242127" y="5393906"/>
            <a:ext cx="7622913" cy="156845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3200"/>
              <a:t>As we can see, there are quite a lot images of persons with ages 1 and ages between 20 and 40</a:t>
            </a:r>
            <a:r>
              <a:rPr lang="ar-JO" altLang="en-US" sz="3200"/>
              <a:t> </a:t>
            </a:r>
            <a:r>
              <a:rPr lang="en-US" altLang="ar-JO" sz="3200"/>
              <a:t>compared to other age ranges</a:t>
            </a:r>
            <a:endParaRPr lang="en-US" altLang="ar-JO" sz="3200"/>
          </a:p>
        </p:txBody>
      </p:sp>
      <p:pic>
        <p:nvPicPr>
          <p:cNvPr id="2" name="Picture Placeholder 1" descr="Age destribution"/>
          <p:cNvPicPr>
            <a:picLocks noChangeAspect="1"/>
          </p:cNvPicPr>
          <p:nvPr>
            <p:ph type="pic" sz="quarter" idx="40"/>
          </p:nvPr>
        </p:nvPicPr>
        <p:blipFill>
          <a:blip r:embed="rId1"/>
          <a:stretch>
            <a:fillRect/>
          </a:stretch>
        </p:blipFill>
        <p:spPr>
          <a:xfrm>
            <a:off x="11911330" y="3366135"/>
            <a:ext cx="11680190" cy="785114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E3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Title 1"/>
          <p:cNvSpPr txBox="1"/>
          <p:nvPr/>
        </p:nvSpPr>
        <p:spPr>
          <a:xfrm>
            <a:off x="3672205" y="1121410"/>
            <a:ext cx="10271760" cy="1549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000">
                <a:solidFill>
                  <a:schemeClr val="bg1"/>
                </a:solidFill>
                <a:sym typeface="+mn-ea"/>
              </a:rPr>
              <a:t>Resizing and Normalizing the data </a:t>
            </a:r>
            <a:endParaRPr lang="en-US" sz="60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3311525" y="4729480"/>
            <a:ext cx="15173960" cy="817054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000">
                <a:solidFill>
                  <a:schemeClr val="bg1"/>
                </a:solidFill>
                <a:sym typeface="+mn-ea"/>
              </a:rPr>
              <a:t>I resized the images into 150 x 150 as a starting point to see results</a:t>
            </a:r>
            <a:endParaRPr lang="en-US" sz="60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60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000">
                <a:solidFill>
                  <a:schemeClr val="bg1"/>
                </a:solidFill>
                <a:sym typeface="+mn-ea"/>
              </a:rPr>
              <a:t>convert the images into vector matrices using the NumPy array </a:t>
            </a:r>
            <a:endParaRPr lang="en-US" sz="60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endParaRPr lang="en-US" sz="6000">
              <a:solidFill>
                <a:schemeClr val="bg1"/>
              </a:solidFill>
              <a:sym typeface="+mn-ea"/>
            </a:endParaRP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sz="6000">
                <a:solidFill>
                  <a:schemeClr val="bg1"/>
                </a:solidFill>
                <a:sym typeface="+mn-ea"/>
              </a:rPr>
              <a:t>Normalization for the images pixel value to be in a range between 0 - 1 </a:t>
            </a:r>
            <a:endParaRPr lang="en-US" sz="60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tial Circle 4"/>
          <p:cNvSpPr/>
          <p:nvPr/>
        </p:nvSpPr>
        <p:spPr>
          <a:xfrm>
            <a:off x="2075056" y="3792991"/>
            <a:ext cx="8637244" cy="8637244"/>
          </a:xfrm>
          <a:prstGeom prst="pie">
            <a:avLst>
              <a:gd name="adj1" fmla="val 1838456"/>
              <a:gd name="adj2" fmla="val 53311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artial Circle 5"/>
          <p:cNvSpPr/>
          <p:nvPr/>
        </p:nvSpPr>
        <p:spPr>
          <a:xfrm>
            <a:off x="2075056" y="3792991"/>
            <a:ext cx="8637244" cy="8637244"/>
          </a:xfrm>
          <a:prstGeom prst="pie">
            <a:avLst>
              <a:gd name="adj1" fmla="val 880037"/>
              <a:gd name="adj2" fmla="val 193388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" name="Oval 1"/>
          <p:cNvSpPr/>
          <p:nvPr/>
        </p:nvSpPr>
        <p:spPr>
          <a:xfrm>
            <a:off x="3310614" y="5028549"/>
            <a:ext cx="6166128" cy="616612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/>
          <p:cNvSpPr/>
          <p:nvPr/>
        </p:nvSpPr>
        <p:spPr>
          <a:xfrm>
            <a:off x="214104" y="8111613"/>
            <a:ext cx="12359148" cy="62238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9714" y="6084023"/>
            <a:ext cx="248793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23,708</a:t>
            </a:r>
            <a:endParaRPr lang="en-US" sz="660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0756" y="7113104"/>
            <a:ext cx="10458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/>
              <a:t>images</a:t>
            </a:r>
            <a:endParaRPr lang="en-US" sz="2400"/>
          </a:p>
        </p:txBody>
      </p:sp>
      <p:sp>
        <p:nvSpPr>
          <p:cNvPr id="10" name="Title 1"/>
          <p:cNvSpPr txBox="1"/>
          <p:nvPr/>
        </p:nvSpPr>
        <p:spPr>
          <a:xfrm>
            <a:off x="7980892" y="1121602"/>
            <a:ext cx="8425391" cy="154938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000">
                <a:solidFill>
                  <a:schemeClr val="tx1">
                    <a:lumMod val="90000"/>
                    <a:lumOff val="10000"/>
                  </a:schemeClr>
                </a:solidFill>
                <a:sym typeface="+mn-ea"/>
              </a:rPr>
              <a:t>Spliting train_test</a:t>
            </a:r>
            <a:endParaRPr lang="en-US" sz="280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63750" y="8147368"/>
            <a:ext cx="1718945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80%</a:t>
            </a:r>
            <a:endParaRPr lang="en-US" sz="320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05789" y="8147412"/>
            <a:ext cx="977464" cy="5835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20%</a:t>
            </a:r>
            <a:endParaRPr lang="en-US" sz="320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82065" y="9875520"/>
            <a:ext cx="3712845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Training</a:t>
            </a:r>
            <a:endParaRPr lang="en-US" sz="660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US" sz="3600"/>
              <a:t>   18,966 images</a:t>
            </a:r>
            <a:endParaRPr lang="en-US" sz="3600"/>
          </a:p>
        </p:txBody>
      </p:sp>
      <p:sp>
        <p:nvSpPr>
          <p:cNvPr id="22" name="TextBox 21"/>
          <p:cNvSpPr txBox="1"/>
          <p:nvPr/>
        </p:nvSpPr>
        <p:spPr>
          <a:xfrm>
            <a:off x="16406495" y="5299075"/>
            <a:ext cx="6610350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4400"/>
              <a:t>Having a kind of split there is no golden rule you can try out the split with your dataset</a:t>
            </a:r>
            <a:endParaRPr lang="en-US" sz="4400"/>
          </a:p>
        </p:txBody>
      </p:sp>
      <p:sp>
        <p:nvSpPr>
          <p:cNvPr id="4" name="TextBox 16"/>
          <p:cNvSpPr txBox="1"/>
          <p:nvPr/>
        </p:nvSpPr>
        <p:spPr>
          <a:xfrm>
            <a:off x="9062720" y="9875520"/>
            <a:ext cx="351028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rPr>
              <a:t>  Test</a:t>
            </a:r>
            <a:endParaRPr lang="en-US" sz="6600">
              <a:latin typeface="Open Sans Bold" panose="020B0806030504020204" pitchFamily="34" charset="0"/>
              <a:ea typeface="Open Sans Bold" panose="020B0806030504020204" pitchFamily="34" charset="0"/>
              <a:cs typeface="Open Sans Bold" panose="020B0806030504020204" pitchFamily="34" charset="0"/>
            </a:endParaRPr>
          </a:p>
          <a:p>
            <a:r>
              <a:rPr lang="en-US" sz="3600"/>
              <a:t>  4,742 images</a:t>
            </a:r>
            <a:endParaRPr lang="en-US" sz="36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/>
      <p:bldP spid="8" grpId="0"/>
      <p:bldP spid="11" grpId="0"/>
      <p:bldP spid="12" grpId="0"/>
      <p:bldP spid="17" grpId="0"/>
      <p:bldP spid="22" grpId="0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Model X">
      <a:dk1>
        <a:srgbClr val="272E3A"/>
      </a:dk1>
      <a:lt1>
        <a:srgbClr val="FFFFFF"/>
      </a:lt1>
      <a:dk2>
        <a:srgbClr val="97C942"/>
      </a:dk2>
      <a:lt2>
        <a:srgbClr val="ABD22A"/>
      </a:lt2>
      <a:accent1>
        <a:srgbClr val="2099D8"/>
      </a:accent1>
      <a:accent2>
        <a:srgbClr val="33A1BF"/>
      </a:accent2>
      <a:accent3>
        <a:srgbClr val="47A9A6"/>
      </a:accent3>
      <a:accent4>
        <a:srgbClr val="5BB18D"/>
      </a:accent4>
      <a:accent5>
        <a:srgbClr val="6FB974"/>
      </a:accent5>
      <a:accent6>
        <a:srgbClr val="83C15B"/>
      </a:accent6>
      <a:hlink>
        <a:srgbClr val="2F8299"/>
      </a:hlink>
      <a:folHlink>
        <a:srgbClr val="8C8C8C"/>
      </a:folHlink>
    </a:clrScheme>
    <a:fontScheme name="Model X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Model X">
      <a:dk1>
        <a:srgbClr val="272E3A"/>
      </a:dk1>
      <a:lt1>
        <a:srgbClr val="FFFFFF"/>
      </a:lt1>
      <a:dk2>
        <a:srgbClr val="00A3DA"/>
      </a:dk2>
      <a:lt2>
        <a:srgbClr val="0CA8DA"/>
      </a:lt2>
      <a:accent1>
        <a:srgbClr val="56CADC"/>
      </a:accent1>
      <a:accent2>
        <a:srgbClr val="49C4DB"/>
      </a:accent2>
      <a:accent3>
        <a:srgbClr val="3DBEDB"/>
      </a:accent3>
      <a:accent4>
        <a:srgbClr val="31B9DB"/>
      </a:accent4>
      <a:accent5>
        <a:srgbClr val="24B3DA"/>
      </a:accent5>
      <a:accent6>
        <a:srgbClr val="18AEDA"/>
      </a:accent6>
      <a:hlink>
        <a:srgbClr val="2F8299"/>
      </a:hlink>
      <a:folHlink>
        <a:srgbClr val="8C8C8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4731</Words>
  <Application>WPS Presentation</Application>
  <PresentationFormat>Custom</PresentationFormat>
  <Paragraphs>286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7" baseType="lpstr">
      <vt:lpstr>Arial</vt:lpstr>
      <vt:lpstr>SimSun</vt:lpstr>
      <vt:lpstr>Wingdings</vt:lpstr>
      <vt:lpstr>Wingdings 3</vt:lpstr>
      <vt:lpstr>Open Sans Bold</vt:lpstr>
      <vt:lpstr>Times New Roman</vt:lpstr>
      <vt:lpstr>Open Sans Extrabold</vt:lpstr>
      <vt:lpstr>dt-line-business-01</vt:lpstr>
      <vt:lpstr>MV Boli</vt:lpstr>
      <vt:lpstr>Open Sans Light</vt:lpstr>
      <vt:lpstr>Segoe Print</vt:lpstr>
      <vt:lpstr>Microsoft YaHei</vt:lpstr>
      <vt:lpstr>Arial Unicode MS</vt:lpstr>
      <vt:lpstr>Calibri</vt:lpstr>
      <vt:lpstr>Aldhabi</vt:lpstr>
      <vt:lpstr>Ion</vt:lpstr>
      <vt:lpstr>Custom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WPS_1716406741</cp:lastModifiedBy>
  <cp:revision>588</cp:revision>
  <dcterms:created xsi:type="dcterms:W3CDTF">2017-10-27T02:31:00Z</dcterms:created>
  <dcterms:modified xsi:type="dcterms:W3CDTF">2024-11-10T12:53:47Z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24CE2A02E85349F2B6B0D2AE88831DF8_13</vt:lpwstr>
  </property>
  <property fmtid="{D5CDD505-2E9C-101B-9397-08002B2CF9AE}" pid="3" name="KSOProductBuildVer">
    <vt:lpwstr>1033-12.2.0.18607</vt:lpwstr>
  </property>
</Properties>
</file>