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Nicholas Thomas"/>
  <p:cmAuthor clrIdx="1" id="1" initials="" lastIdx="3" name="Hannah Fairfiel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02T20:44:49.864">
    <p:pos x="196" y="725"/>
    <p:text>@ksheetz@andrew.cmu.edu
_Assigned to Kraig Sheetz_</p:text>
  </p:cm>
  <p:cm authorId="1" idx="1" dt="2022-12-02T21:02:51.869">
    <p:pos x="196" y="825"/>
    <p:text>@hfairfie@andrew.cmu.edu</p:text>
  </p:cm>
  <p:cm authorId="0" idx="2" dt="2022-12-02T20:44:03.402">
    <p:pos x="196" y="925"/>
    <p:text>@ksheetz@andrew.cmu.edu
_Assigned to Kraig Sheetz_</p:text>
  </p:cm>
  <p:cm authorId="0" idx="3" dt="2022-12-02T20:45:09.155">
    <p:pos x="196" y="1025"/>
    <p:text>@srajulad@andrew.cmu.edu
_Assigned to Sairathan Rajuladevi_</p:text>
  </p:cm>
  <p:cm authorId="1" idx="2" dt="2022-12-02T20:57:21.836">
    <p:pos x="196" y="1125"/>
    <p:text>@hfairfie@andrew.cmu.edu</p:text>
  </p:cm>
  <p:cm authorId="1" idx="3" dt="2022-12-02T21:03:29.346">
    <p:pos x="196" y="1225"/>
    <p:text>@hfairfie@andrew.cmu.edu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faa210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faa210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What is the problem being solved?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Why is the problem important? For example, who benefits from the problem being solved?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What is the input?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What is the output?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What is the criteria for success, i.e. how do you know when you are done?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If you are using external data sources: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Where does the data come from?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What does it look like (size, fields, type)?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What does your exploratory data analysis reveal about how the data should be prepared and used?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Summarize your approach: what learning methods or other algorithms are you using?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Include visualizations of your input data and results, as appropriate.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How effective is your solution?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What would you recommend as next steps?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What are lessons learned from the project?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Did anything surprise you?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Was anything especially hard or easy?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2021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2F2F2"/>
                </a:highlight>
              </a:rPr>
              <a:t>If you were doing the project again, what would you do differently?</a:t>
            </a:r>
            <a:endParaRPr sz="12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