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82" r:id="rId7"/>
    <p:sldId id="260" r:id="rId8"/>
    <p:sldId id="273" r:id="rId9"/>
    <p:sldId id="262" r:id="rId10"/>
    <p:sldId id="274" r:id="rId11"/>
    <p:sldId id="275" r:id="rId12"/>
    <p:sldId id="263" r:id="rId13"/>
    <p:sldId id="264" r:id="rId14"/>
    <p:sldId id="281" r:id="rId15"/>
    <p:sldId id="265" r:id="rId16"/>
    <p:sldId id="266" r:id="rId17"/>
    <p:sldId id="267" r:id="rId18"/>
    <p:sldId id="268" r:id="rId19"/>
    <p:sldId id="283" r:id="rId20"/>
    <p:sldId id="276" r:id="rId21"/>
    <p:sldId id="269" r:id="rId22"/>
    <p:sldId id="277" r:id="rId23"/>
    <p:sldId id="272" r:id="rId24"/>
    <p:sldId id="279" r:id="rId25"/>
    <p:sldId id="280" r:id="rId26"/>
    <p:sldId id="270" r:id="rId27"/>
    <p:sldId id="278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akesh Suresh" initials="RS" lastIdx="1" clrIdx="0">
    <p:extLst>
      <p:ext uri="{19B8F6BF-5375-455C-9EA6-DF929625EA0E}">
        <p15:presenceInfo xmlns:p15="http://schemas.microsoft.com/office/powerpoint/2012/main" userId="Raakesh Sures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8T12:28:24.960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CC35F0-40B5-460D-A737-FC2ACF235663}" type="doc">
      <dgm:prSet loTypeId="urn:microsoft.com/office/officeart/2005/8/layout/radial2#1" loCatId="relationship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5517B846-E84C-4864-89B5-1273D93BC899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Line</a:t>
          </a:r>
        </a:p>
      </dgm:t>
    </dgm:pt>
    <dgm:pt modelId="{A2D4F7F4-4D7B-4483-B239-95405595478C}" type="parTrans" cxnId="{041D2ED4-4B57-43A0-843C-57CF5EE44A59}">
      <dgm:prSet/>
      <dgm:spPr/>
      <dgm:t>
        <a:bodyPr/>
        <a:lstStyle/>
        <a:p>
          <a:endParaRPr lang="en-US"/>
        </a:p>
      </dgm:t>
    </dgm:pt>
    <dgm:pt modelId="{2B544C9C-8E05-42F5-9212-6599E4B2ECE4}" type="sibTrans" cxnId="{041D2ED4-4B57-43A0-843C-57CF5EE44A59}">
      <dgm:prSet/>
      <dgm:spPr/>
      <dgm:t>
        <a:bodyPr/>
        <a:lstStyle/>
        <a:p>
          <a:endParaRPr lang="en-US"/>
        </a:p>
      </dgm:t>
    </dgm:pt>
    <dgm:pt modelId="{DCD7ECA2-2D44-4DD3-A485-E68F87783744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 altLang="en-US" dirty="0"/>
            <a:t>Line segment</a:t>
          </a:r>
          <a:endParaRPr lang="en-US" dirty="0"/>
        </a:p>
      </dgm:t>
    </dgm:pt>
    <dgm:pt modelId="{01D15587-7CA2-411A-BE30-B5D76E9735EB}" type="parTrans" cxnId="{D5C32408-5FAD-430F-B28F-AEACE4C99AB6}">
      <dgm:prSet/>
      <dgm:spPr/>
      <dgm:t>
        <a:bodyPr/>
        <a:lstStyle/>
        <a:p>
          <a:endParaRPr lang="en-US"/>
        </a:p>
      </dgm:t>
    </dgm:pt>
    <dgm:pt modelId="{D9EBDF9D-6177-42D1-A920-D45BC9B43FC5}" type="sibTrans" cxnId="{D5C32408-5FAD-430F-B28F-AEACE4C99AB6}">
      <dgm:prSet/>
      <dgm:spPr/>
      <dgm:t>
        <a:bodyPr/>
        <a:lstStyle/>
        <a:p>
          <a:endParaRPr lang="en-US"/>
        </a:p>
      </dgm:t>
    </dgm:pt>
    <dgm:pt modelId="{E400A229-425E-4517-A4E8-259BA4F1D641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Circle/Arc</a:t>
          </a:r>
        </a:p>
      </dgm:t>
    </dgm:pt>
    <dgm:pt modelId="{744BE3E2-E194-42E7-941A-C0F41144EE1E}" type="parTrans" cxnId="{FECB2913-C85A-42AD-96D6-1E414EA1944A}">
      <dgm:prSet/>
      <dgm:spPr/>
      <dgm:t>
        <a:bodyPr/>
        <a:lstStyle/>
        <a:p>
          <a:endParaRPr lang="en-US"/>
        </a:p>
      </dgm:t>
    </dgm:pt>
    <dgm:pt modelId="{34CF2285-61E3-46B7-8454-DD4724942BE4}" type="sibTrans" cxnId="{FECB2913-C85A-42AD-96D6-1E414EA1944A}">
      <dgm:prSet/>
      <dgm:spPr/>
      <dgm:t>
        <a:bodyPr/>
        <a:lstStyle/>
        <a:p>
          <a:endParaRPr lang="en-US"/>
        </a:p>
      </dgm:t>
    </dgm:pt>
    <dgm:pt modelId="{919B0E3A-CDEA-42FC-B66E-397405DAE14B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 altLang="en-US"/>
            <a:t>Center</a:t>
          </a:r>
          <a:endParaRPr lang="en-US"/>
        </a:p>
      </dgm:t>
    </dgm:pt>
    <dgm:pt modelId="{765A7463-79A9-413A-8CAF-6C8736DF737E}" type="parTrans" cxnId="{C5887BFB-DC9E-459B-93B7-CA7567C57D5A}">
      <dgm:prSet/>
      <dgm:spPr/>
      <dgm:t>
        <a:bodyPr/>
        <a:lstStyle/>
        <a:p>
          <a:endParaRPr lang="en-US"/>
        </a:p>
      </dgm:t>
    </dgm:pt>
    <dgm:pt modelId="{80820266-7227-487E-A6BE-5F11438118AA}" type="sibTrans" cxnId="{C5887BFB-DC9E-459B-93B7-CA7567C57D5A}">
      <dgm:prSet/>
      <dgm:spPr/>
      <dgm:t>
        <a:bodyPr/>
        <a:lstStyle/>
        <a:p>
          <a:endParaRPr lang="en-US"/>
        </a:p>
      </dgm:t>
    </dgm:pt>
    <dgm:pt modelId="{248B927E-7F54-4261-9EDD-2ACA3C2D5BB6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 altLang="en-US"/>
            <a:t>Crosshair outer</a:t>
          </a:r>
        </a:p>
      </dgm:t>
    </dgm:pt>
    <dgm:pt modelId="{E3BEA3E7-DAB2-4FC1-96C8-DBC7418069D6}" type="parTrans" cxnId="{3BC2DB7A-D8C3-432A-A456-3D3106CB6174}">
      <dgm:prSet/>
      <dgm:spPr/>
      <dgm:t>
        <a:bodyPr/>
        <a:lstStyle/>
        <a:p>
          <a:endParaRPr lang="en-IN"/>
        </a:p>
      </dgm:t>
    </dgm:pt>
    <dgm:pt modelId="{C5427D82-7EBB-4A5F-A849-DD8F452BC336}" type="sibTrans" cxnId="{3BC2DB7A-D8C3-432A-A456-3D3106CB6174}">
      <dgm:prSet/>
      <dgm:spPr/>
      <dgm:t>
        <a:bodyPr/>
        <a:lstStyle/>
        <a:p>
          <a:endParaRPr lang="en-IN"/>
        </a:p>
      </dgm:t>
    </dgm:pt>
    <dgm:pt modelId="{F462BE1E-52BA-4730-BC65-628EC2EFFE5D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 altLang="en-US"/>
            <a:t>Crosshair inner</a:t>
          </a:r>
        </a:p>
      </dgm:t>
    </dgm:pt>
    <dgm:pt modelId="{18A91301-4DC2-4916-B58C-9DEAF32A450E}" type="parTrans" cxnId="{2C9D83FB-E3AE-4E19-91DF-51C6146ABFDE}">
      <dgm:prSet/>
      <dgm:spPr/>
      <dgm:t>
        <a:bodyPr/>
        <a:lstStyle/>
        <a:p>
          <a:endParaRPr lang="en-IN"/>
        </a:p>
      </dgm:t>
    </dgm:pt>
    <dgm:pt modelId="{10557C29-39B6-4E94-BEF1-8F59B065DD4C}" type="sibTrans" cxnId="{2C9D83FB-E3AE-4E19-91DF-51C6146ABFDE}">
      <dgm:prSet/>
      <dgm:spPr/>
      <dgm:t>
        <a:bodyPr/>
        <a:lstStyle/>
        <a:p>
          <a:endParaRPr lang="en-IN"/>
        </a:p>
      </dgm:t>
    </dgm:pt>
    <dgm:pt modelId="{E4931E8F-11B9-4A4A-B71C-F4F8CBF2A501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Point</a:t>
          </a:r>
        </a:p>
      </dgm:t>
    </dgm:pt>
    <dgm:pt modelId="{A8B9A657-6E7B-4ED3-AB00-98E9F913A785}" type="parTrans" cxnId="{5942E878-5149-47DB-A736-5BF7E3B59FFA}">
      <dgm:prSet/>
      <dgm:spPr/>
      <dgm:t>
        <a:bodyPr/>
        <a:lstStyle/>
        <a:p>
          <a:endParaRPr lang="en-US"/>
        </a:p>
      </dgm:t>
    </dgm:pt>
    <dgm:pt modelId="{18A58144-A08A-4AA2-87B4-A1B3BEF9B79D}" type="sibTrans" cxnId="{5942E878-5149-47DB-A736-5BF7E3B59FFA}">
      <dgm:prSet/>
      <dgm:spPr/>
      <dgm:t>
        <a:bodyPr/>
        <a:lstStyle/>
        <a:p>
          <a:endParaRPr lang="en-US"/>
        </a:p>
      </dgm:t>
    </dgm:pt>
    <dgm:pt modelId="{361BA5B7-354B-4EAC-B26A-B7FD60556191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 altLang="en-US"/>
            <a:t>Dot</a:t>
          </a:r>
        </a:p>
      </dgm:t>
    </dgm:pt>
    <dgm:pt modelId="{207C86C1-8D3B-40C5-9EDC-2EE4D5F386D1}" type="parTrans" cxnId="{1069E8BD-70C4-4842-ADE6-E46CA97A2A63}">
      <dgm:prSet/>
      <dgm:spPr/>
      <dgm:t>
        <a:bodyPr/>
        <a:lstStyle/>
        <a:p>
          <a:endParaRPr lang="en-US"/>
        </a:p>
      </dgm:t>
    </dgm:pt>
    <dgm:pt modelId="{E71CB000-DA61-41E3-8489-034910B917C4}" type="sibTrans" cxnId="{1069E8BD-70C4-4842-ADE6-E46CA97A2A63}">
      <dgm:prSet/>
      <dgm:spPr/>
      <dgm:t>
        <a:bodyPr/>
        <a:lstStyle/>
        <a:p>
          <a:endParaRPr lang="en-US"/>
        </a:p>
      </dgm:t>
    </dgm:pt>
    <dgm:pt modelId="{A7541701-704E-498C-A69F-0B68A2AAC266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 altLang="en-US"/>
            <a:t>Converge</a:t>
          </a:r>
          <a:endParaRPr lang="en-US"/>
        </a:p>
      </dgm:t>
    </dgm:pt>
    <dgm:pt modelId="{A2F8A9EF-DAC8-4480-B9D9-AA70FBA1C98C}" type="parTrans" cxnId="{50B1014C-CBA9-47DC-990D-14587E487038}">
      <dgm:prSet/>
      <dgm:spPr/>
      <dgm:t>
        <a:bodyPr/>
        <a:lstStyle/>
        <a:p>
          <a:endParaRPr lang="en-IN"/>
        </a:p>
      </dgm:t>
    </dgm:pt>
    <dgm:pt modelId="{A2065A87-6963-4C36-96E6-C34D64FC63EC}" type="sibTrans" cxnId="{50B1014C-CBA9-47DC-990D-14587E487038}">
      <dgm:prSet/>
      <dgm:spPr/>
      <dgm:t>
        <a:bodyPr/>
        <a:lstStyle/>
        <a:p>
          <a:endParaRPr lang="en-IN"/>
        </a:p>
      </dgm:t>
    </dgm:pt>
    <dgm:pt modelId="{68BD68BC-1A6F-4897-AE58-D220871191CC}" type="pres">
      <dgm:prSet presAssocID="{CECC35F0-40B5-460D-A737-FC2ACF235663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F7CCDCB-1FEF-446D-879C-7B573A150A85}" type="pres">
      <dgm:prSet presAssocID="{CECC35F0-40B5-460D-A737-FC2ACF235663}" presName="cycle" presStyleCnt="0"/>
      <dgm:spPr/>
    </dgm:pt>
    <dgm:pt modelId="{42504826-0B2E-42B2-89E0-6C444D015311}" type="pres">
      <dgm:prSet presAssocID="{CECC35F0-40B5-460D-A737-FC2ACF235663}" presName="centerShape" presStyleCnt="0"/>
      <dgm:spPr/>
    </dgm:pt>
    <dgm:pt modelId="{85032AF7-CC0A-43B1-ADBC-12E888570430}" type="pres">
      <dgm:prSet presAssocID="{CECC35F0-40B5-460D-A737-FC2ACF235663}" presName="connSite" presStyleLbl="node1" presStyleIdx="0" presStyleCnt="4"/>
      <dgm:spPr/>
    </dgm:pt>
    <dgm:pt modelId="{CE974068-7363-48BA-8A56-58FC71B522DC}" type="pres">
      <dgm:prSet presAssocID="{CECC35F0-40B5-460D-A737-FC2ACF235663}" presName="visible" presStyleLbl="node1" presStyleIdx="0" presStyleCnt="4" custLinFactNeighborY="12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CFE719B1-FDDF-4968-9D26-52CE098EA344}" type="pres">
      <dgm:prSet presAssocID="{A2D4F7F4-4D7B-4483-B239-95405595478C}" presName="Name25" presStyleLbl="parChTrans1D1" presStyleIdx="0" presStyleCnt="3"/>
      <dgm:spPr/>
    </dgm:pt>
    <dgm:pt modelId="{269D1A46-C3B2-412B-A63B-90077459CAEC}" type="pres">
      <dgm:prSet presAssocID="{5517B846-E84C-4864-89B5-1273D93BC899}" presName="node" presStyleCnt="0"/>
      <dgm:spPr/>
    </dgm:pt>
    <dgm:pt modelId="{B9FD9A9B-F5B2-41C6-AA4C-23B98CB4FBF3}" type="pres">
      <dgm:prSet presAssocID="{5517B846-E84C-4864-89B5-1273D93BC899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4B22126E-6F7A-4ADB-A489-ACBD46EA330A}" type="pres">
      <dgm:prSet presAssocID="{5517B846-E84C-4864-89B5-1273D93BC899}" presName="childNode" presStyleLbl="revTx" presStyleIdx="0" presStyleCnt="3">
        <dgm:presLayoutVars>
          <dgm:bulletEnabled val="1"/>
        </dgm:presLayoutVars>
      </dgm:prSet>
      <dgm:spPr/>
    </dgm:pt>
    <dgm:pt modelId="{DB5F8B40-7FFB-4BF2-AB97-4DD23BBB3CB3}" type="pres">
      <dgm:prSet presAssocID="{744BE3E2-E194-42E7-941A-C0F41144EE1E}" presName="Name25" presStyleLbl="parChTrans1D1" presStyleIdx="1" presStyleCnt="3"/>
      <dgm:spPr/>
    </dgm:pt>
    <dgm:pt modelId="{66D0D311-5AB8-4EC8-ABBC-B19EB1C7F0C4}" type="pres">
      <dgm:prSet presAssocID="{E400A229-425E-4517-A4E8-259BA4F1D641}" presName="node" presStyleCnt="0"/>
      <dgm:spPr/>
    </dgm:pt>
    <dgm:pt modelId="{8C52F264-3E24-4EC4-9000-82B4D521C9E0}" type="pres">
      <dgm:prSet presAssocID="{E400A229-425E-4517-A4E8-259BA4F1D641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22A9452E-DB9D-4347-9D41-D29067BCCCC1}" type="pres">
      <dgm:prSet presAssocID="{E400A229-425E-4517-A4E8-259BA4F1D641}" presName="childNode" presStyleLbl="revTx" presStyleIdx="1" presStyleCnt="3">
        <dgm:presLayoutVars>
          <dgm:bulletEnabled val="1"/>
        </dgm:presLayoutVars>
      </dgm:prSet>
      <dgm:spPr/>
    </dgm:pt>
    <dgm:pt modelId="{863C0671-E2AB-40BD-AF6E-9FA09F369FF0}" type="pres">
      <dgm:prSet presAssocID="{A8B9A657-6E7B-4ED3-AB00-98E9F913A785}" presName="Name25" presStyleLbl="parChTrans1D1" presStyleIdx="2" presStyleCnt="3"/>
      <dgm:spPr/>
    </dgm:pt>
    <dgm:pt modelId="{A2B55D64-F506-4444-9F04-08EB2F045FE5}" type="pres">
      <dgm:prSet presAssocID="{E4931E8F-11B9-4A4A-B71C-F4F8CBF2A501}" presName="node" presStyleCnt="0"/>
      <dgm:spPr/>
    </dgm:pt>
    <dgm:pt modelId="{A4594B93-3116-410F-A9B6-83291B1F28AD}" type="pres">
      <dgm:prSet presAssocID="{E4931E8F-11B9-4A4A-B71C-F4F8CBF2A501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A27E8F25-3FF6-4BDB-AC60-BAC2D7C34B3C}" type="pres">
      <dgm:prSet presAssocID="{E4931E8F-11B9-4A4A-B71C-F4F8CBF2A501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7430B905-6F2B-4733-91AC-BEEA6491AF86}" type="presOf" srcId="{744BE3E2-E194-42E7-941A-C0F41144EE1E}" destId="{DB5F8B40-7FFB-4BF2-AB97-4DD23BBB3CB3}" srcOrd="0" destOrd="0" presId="urn:microsoft.com/office/officeart/2005/8/layout/radial2#1"/>
    <dgm:cxn modelId="{D5C32408-5FAD-430F-B28F-AEACE4C99AB6}" srcId="{5517B846-E84C-4864-89B5-1273D93BC899}" destId="{DCD7ECA2-2D44-4DD3-A485-E68F87783744}" srcOrd="0" destOrd="0" parTransId="{01D15587-7CA2-411A-BE30-B5D76E9735EB}" sibTransId="{D9EBDF9D-6177-42D1-A920-D45BC9B43FC5}"/>
    <dgm:cxn modelId="{0CDAEA09-F624-4342-ABE5-0D49662411ED}" type="presOf" srcId="{E400A229-425E-4517-A4E8-259BA4F1D641}" destId="{8C52F264-3E24-4EC4-9000-82B4D521C9E0}" srcOrd="0" destOrd="0" presId="urn:microsoft.com/office/officeart/2005/8/layout/radial2#1"/>
    <dgm:cxn modelId="{FECB2913-C85A-42AD-96D6-1E414EA1944A}" srcId="{CECC35F0-40B5-460D-A737-FC2ACF235663}" destId="{E400A229-425E-4517-A4E8-259BA4F1D641}" srcOrd="1" destOrd="0" parTransId="{744BE3E2-E194-42E7-941A-C0F41144EE1E}" sibTransId="{34CF2285-61E3-46B7-8454-DD4724942BE4}"/>
    <dgm:cxn modelId="{8261442E-D2B8-41D2-BDD5-83FAFAF1A632}" type="presOf" srcId="{DCD7ECA2-2D44-4DD3-A485-E68F87783744}" destId="{4B22126E-6F7A-4ADB-A489-ACBD46EA330A}" srcOrd="0" destOrd="0" presId="urn:microsoft.com/office/officeart/2005/8/layout/radial2#1"/>
    <dgm:cxn modelId="{78A02B31-BF99-45CD-A1DC-D35B218C1EBF}" type="presOf" srcId="{A2D4F7F4-4D7B-4483-B239-95405595478C}" destId="{CFE719B1-FDDF-4968-9D26-52CE098EA344}" srcOrd="0" destOrd="0" presId="urn:microsoft.com/office/officeart/2005/8/layout/radial2#1"/>
    <dgm:cxn modelId="{A032793E-FCE5-4F52-8BB8-52DD24469476}" type="presOf" srcId="{F462BE1E-52BA-4730-BC65-628EC2EFFE5D}" destId="{22A9452E-DB9D-4347-9D41-D29067BCCCC1}" srcOrd="0" destOrd="2" presId="urn:microsoft.com/office/officeart/2005/8/layout/radial2#1"/>
    <dgm:cxn modelId="{50B1014C-CBA9-47DC-990D-14587E487038}" srcId="{E4931E8F-11B9-4A4A-B71C-F4F8CBF2A501}" destId="{A7541701-704E-498C-A69F-0B68A2AAC266}" srcOrd="1" destOrd="0" parTransId="{A2F8A9EF-DAC8-4480-B9D9-AA70FBA1C98C}" sibTransId="{A2065A87-6963-4C36-96E6-C34D64FC63EC}"/>
    <dgm:cxn modelId="{01F92655-2CE0-40EA-913C-C6542424DEF0}" type="presOf" srcId="{361BA5B7-354B-4EAC-B26A-B7FD60556191}" destId="{A27E8F25-3FF6-4BDB-AC60-BAC2D7C34B3C}" srcOrd="0" destOrd="0" presId="urn:microsoft.com/office/officeart/2005/8/layout/radial2#1"/>
    <dgm:cxn modelId="{5942E878-5149-47DB-A736-5BF7E3B59FFA}" srcId="{CECC35F0-40B5-460D-A737-FC2ACF235663}" destId="{E4931E8F-11B9-4A4A-B71C-F4F8CBF2A501}" srcOrd="2" destOrd="0" parTransId="{A8B9A657-6E7B-4ED3-AB00-98E9F913A785}" sibTransId="{18A58144-A08A-4AA2-87B4-A1B3BEF9B79D}"/>
    <dgm:cxn modelId="{3BC2DB7A-D8C3-432A-A456-3D3106CB6174}" srcId="{E400A229-425E-4517-A4E8-259BA4F1D641}" destId="{248B927E-7F54-4261-9EDD-2ACA3C2D5BB6}" srcOrd="1" destOrd="0" parTransId="{E3BEA3E7-DAB2-4FC1-96C8-DBC7418069D6}" sibTransId="{C5427D82-7EBB-4A5F-A849-DD8F452BC336}"/>
    <dgm:cxn modelId="{D84D3888-133A-4E34-8B00-AC22C789784C}" type="presOf" srcId="{5517B846-E84C-4864-89B5-1273D93BC899}" destId="{42504826-0B2E-42B2-89E0-6C444D015311}" srcOrd="0" destOrd="0" presId="urn:microsoft.com/office/officeart/2005/8/layout/radial2#1"/>
    <dgm:cxn modelId="{D356A596-9527-46F4-8AA3-FAC22B57F7C2}" type="presOf" srcId="{919B0E3A-CDEA-42FC-B66E-397405DAE14B}" destId="{22A9452E-DB9D-4347-9D41-D29067BCCCC1}" srcOrd="0" destOrd="0" presId="urn:microsoft.com/office/officeart/2005/8/layout/radial2#1"/>
    <dgm:cxn modelId="{5F40B4A2-0F59-4734-B35B-E63E1822DFD5}" type="presOf" srcId="{A7541701-704E-498C-A69F-0B68A2AAC266}" destId="{A27E8F25-3FF6-4BDB-AC60-BAC2D7C34B3C}" srcOrd="0" destOrd="1" presId="urn:microsoft.com/office/officeart/2005/8/layout/radial2#1"/>
    <dgm:cxn modelId="{6D9639B7-41AE-4071-92C1-A296F98CE452}" type="presOf" srcId="{A8B9A657-6E7B-4ED3-AB00-98E9F913A785}" destId="{863C0671-E2AB-40BD-AF6E-9FA09F369FF0}" srcOrd="0" destOrd="0" presId="urn:microsoft.com/office/officeart/2005/8/layout/radial2#1"/>
    <dgm:cxn modelId="{1069E8BD-70C4-4842-ADE6-E46CA97A2A63}" srcId="{E4931E8F-11B9-4A4A-B71C-F4F8CBF2A501}" destId="{361BA5B7-354B-4EAC-B26A-B7FD60556191}" srcOrd="0" destOrd="0" parTransId="{207C86C1-8D3B-40C5-9EDC-2EE4D5F386D1}" sibTransId="{E71CB000-DA61-41E3-8489-034910B917C4}"/>
    <dgm:cxn modelId="{57BCCAC3-8F94-4056-A510-830B3BC34B72}" type="presOf" srcId="{E4931E8F-11B9-4A4A-B71C-F4F8CBF2A501}" destId="{A4594B93-3116-410F-A9B6-83291B1F28AD}" srcOrd="0" destOrd="0" presId="urn:microsoft.com/office/officeart/2005/8/layout/radial2#1"/>
    <dgm:cxn modelId="{EC7DA3C8-11A0-4206-BB80-08BA38F75E21}" type="presOf" srcId="{CECC35F0-40B5-460D-A737-FC2ACF235663}" destId="{68BD68BC-1A6F-4897-AE58-D220871191CC}" srcOrd="0" destOrd="0" presId="urn:microsoft.com/office/officeart/2005/8/layout/radial2#1"/>
    <dgm:cxn modelId="{BF9000CE-30B9-4B29-B4EC-F261A00D9F5E}" type="presOf" srcId="{5517B846-E84C-4864-89B5-1273D93BC899}" destId="{B9FD9A9B-F5B2-41C6-AA4C-23B98CB4FBF3}" srcOrd="1" destOrd="0" presId="urn:microsoft.com/office/officeart/2005/8/layout/radial2#1"/>
    <dgm:cxn modelId="{041D2ED4-4B57-43A0-843C-57CF5EE44A59}" srcId="{CECC35F0-40B5-460D-A737-FC2ACF235663}" destId="{5517B846-E84C-4864-89B5-1273D93BC899}" srcOrd="0" destOrd="0" parTransId="{A2D4F7F4-4D7B-4483-B239-95405595478C}" sibTransId="{2B544C9C-8E05-42F5-9212-6599E4B2ECE4}"/>
    <dgm:cxn modelId="{71279EEA-F184-428C-BB1C-7B057957E657}" type="presOf" srcId="{248B927E-7F54-4261-9EDD-2ACA3C2D5BB6}" destId="{22A9452E-DB9D-4347-9D41-D29067BCCCC1}" srcOrd="0" destOrd="1" presId="urn:microsoft.com/office/officeart/2005/8/layout/radial2#1"/>
    <dgm:cxn modelId="{C5887BFB-DC9E-459B-93B7-CA7567C57D5A}" srcId="{E400A229-425E-4517-A4E8-259BA4F1D641}" destId="{919B0E3A-CDEA-42FC-B66E-397405DAE14B}" srcOrd="0" destOrd="0" parTransId="{765A7463-79A9-413A-8CAF-6C8736DF737E}" sibTransId="{80820266-7227-487E-A6BE-5F11438118AA}"/>
    <dgm:cxn modelId="{2C9D83FB-E3AE-4E19-91DF-51C6146ABFDE}" srcId="{E400A229-425E-4517-A4E8-259BA4F1D641}" destId="{F462BE1E-52BA-4730-BC65-628EC2EFFE5D}" srcOrd="2" destOrd="0" parTransId="{18A91301-4DC2-4916-B58C-9DEAF32A450E}" sibTransId="{10557C29-39B6-4E94-BEF1-8F59B065DD4C}"/>
    <dgm:cxn modelId="{3B66411D-982E-4F51-B045-D4BAAC77F594}" type="presParOf" srcId="{68BD68BC-1A6F-4897-AE58-D220871191CC}" destId="{DF7CCDCB-1FEF-446D-879C-7B573A150A85}" srcOrd="0" destOrd="0" presId="urn:microsoft.com/office/officeart/2005/8/layout/radial2#1"/>
    <dgm:cxn modelId="{F2A0BB47-D342-4A78-A9AD-B0D8B400748C}" type="presParOf" srcId="{DF7CCDCB-1FEF-446D-879C-7B573A150A85}" destId="{42504826-0B2E-42B2-89E0-6C444D015311}" srcOrd="0" destOrd="0" presId="urn:microsoft.com/office/officeart/2005/8/layout/radial2#1"/>
    <dgm:cxn modelId="{991F4CF0-DDBF-4E69-B107-D07661C0132D}" type="presParOf" srcId="{42504826-0B2E-42B2-89E0-6C444D015311}" destId="{85032AF7-CC0A-43B1-ADBC-12E888570430}" srcOrd="0" destOrd="0" presId="urn:microsoft.com/office/officeart/2005/8/layout/radial2#1"/>
    <dgm:cxn modelId="{09848F24-4D6B-477E-A584-1CF4C8FC8A2B}" type="presParOf" srcId="{42504826-0B2E-42B2-89E0-6C444D015311}" destId="{CE974068-7363-48BA-8A56-58FC71B522DC}" srcOrd="1" destOrd="0" presId="urn:microsoft.com/office/officeart/2005/8/layout/radial2#1"/>
    <dgm:cxn modelId="{0E1BA47B-DAD4-4868-A12B-25CB6BB1653D}" type="presParOf" srcId="{DF7CCDCB-1FEF-446D-879C-7B573A150A85}" destId="{CFE719B1-FDDF-4968-9D26-52CE098EA344}" srcOrd="1" destOrd="0" presId="urn:microsoft.com/office/officeart/2005/8/layout/radial2#1"/>
    <dgm:cxn modelId="{5B65B856-DC21-4F4D-B9AE-9CE54B2AEE1E}" type="presParOf" srcId="{DF7CCDCB-1FEF-446D-879C-7B573A150A85}" destId="{269D1A46-C3B2-412B-A63B-90077459CAEC}" srcOrd="2" destOrd="0" presId="urn:microsoft.com/office/officeart/2005/8/layout/radial2#1"/>
    <dgm:cxn modelId="{E035C144-3A92-443F-9332-35063967A3B0}" type="presParOf" srcId="{269D1A46-C3B2-412B-A63B-90077459CAEC}" destId="{B9FD9A9B-F5B2-41C6-AA4C-23B98CB4FBF3}" srcOrd="0" destOrd="0" presId="urn:microsoft.com/office/officeart/2005/8/layout/radial2#1"/>
    <dgm:cxn modelId="{247F3B78-89CA-4A66-A9A2-7FC10A25D2BD}" type="presParOf" srcId="{269D1A46-C3B2-412B-A63B-90077459CAEC}" destId="{4B22126E-6F7A-4ADB-A489-ACBD46EA330A}" srcOrd="1" destOrd="0" presId="urn:microsoft.com/office/officeart/2005/8/layout/radial2#1"/>
    <dgm:cxn modelId="{6F1F278F-B05D-48F2-95C1-28105EC848F0}" type="presParOf" srcId="{DF7CCDCB-1FEF-446D-879C-7B573A150A85}" destId="{DB5F8B40-7FFB-4BF2-AB97-4DD23BBB3CB3}" srcOrd="3" destOrd="0" presId="urn:microsoft.com/office/officeart/2005/8/layout/radial2#1"/>
    <dgm:cxn modelId="{4662BAEC-92B6-444A-8615-919955321A1B}" type="presParOf" srcId="{DF7CCDCB-1FEF-446D-879C-7B573A150A85}" destId="{66D0D311-5AB8-4EC8-ABBC-B19EB1C7F0C4}" srcOrd="4" destOrd="0" presId="urn:microsoft.com/office/officeart/2005/8/layout/radial2#1"/>
    <dgm:cxn modelId="{6A5B7023-6266-4DEF-B5DE-763A8A70F026}" type="presParOf" srcId="{66D0D311-5AB8-4EC8-ABBC-B19EB1C7F0C4}" destId="{8C52F264-3E24-4EC4-9000-82B4D521C9E0}" srcOrd="0" destOrd="0" presId="urn:microsoft.com/office/officeart/2005/8/layout/radial2#1"/>
    <dgm:cxn modelId="{BF70A78B-05DE-48A3-893E-378A3FBD831A}" type="presParOf" srcId="{66D0D311-5AB8-4EC8-ABBC-B19EB1C7F0C4}" destId="{22A9452E-DB9D-4347-9D41-D29067BCCCC1}" srcOrd="1" destOrd="0" presId="urn:microsoft.com/office/officeart/2005/8/layout/radial2#1"/>
    <dgm:cxn modelId="{6579F2AF-5300-4719-8B5B-24167FB09B12}" type="presParOf" srcId="{DF7CCDCB-1FEF-446D-879C-7B573A150A85}" destId="{863C0671-E2AB-40BD-AF6E-9FA09F369FF0}" srcOrd="5" destOrd="0" presId="urn:microsoft.com/office/officeart/2005/8/layout/radial2#1"/>
    <dgm:cxn modelId="{D58CE1C3-B787-44D5-8401-48FDABA858CA}" type="presParOf" srcId="{DF7CCDCB-1FEF-446D-879C-7B573A150A85}" destId="{A2B55D64-F506-4444-9F04-08EB2F045FE5}" srcOrd="6" destOrd="0" presId="urn:microsoft.com/office/officeart/2005/8/layout/radial2#1"/>
    <dgm:cxn modelId="{6A160570-F9D8-41B2-B3A2-CCC40D1DBEF6}" type="presParOf" srcId="{A2B55D64-F506-4444-9F04-08EB2F045FE5}" destId="{A4594B93-3116-410F-A9B6-83291B1F28AD}" srcOrd="0" destOrd="0" presId="urn:microsoft.com/office/officeart/2005/8/layout/radial2#1"/>
    <dgm:cxn modelId="{08B09678-41FC-46C3-87F9-138310C200F7}" type="presParOf" srcId="{A2B55D64-F506-4444-9F04-08EB2F045FE5}" destId="{A27E8F25-3FF6-4BDB-AC60-BAC2D7C34B3C}" srcOrd="1" destOrd="0" presId="urn:microsoft.com/office/officeart/2005/8/layout/radial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CC35F0-40B5-460D-A737-FC2ACF235663}" type="doc">
      <dgm:prSet loTypeId="urn:microsoft.com/office/officeart/2005/8/layout/radial2#2" loCatId="relationship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5517B846-E84C-4864-89B5-1273D93BC899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Direct Metrics</a:t>
          </a:r>
        </a:p>
      </dgm:t>
    </dgm:pt>
    <dgm:pt modelId="{A2D4F7F4-4D7B-4483-B239-95405595478C}" type="parTrans" cxnId="{3DCCB582-4CD6-4CF7-A349-A529AE2D85D6}">
      <dgm:prSet/>
      <dgm:spPr/>
      <dgm:t>
        <a:bodyPr/>
        <a:lstStyle/>
        <a:p>
          <a:endParaRPr lang="en-US"/>
        </a:p>
      </dgm:t>
    </dgm:pt>
    <dgm:pt modelId="{2B544C9C-8E05-42F5-9212-6599E4B2ECE4}" type="sibTrans" cxnId="{3DCCB582-4CD6-4CF7-A349-A529AE2D85D6}">
      <dgm:prSet/>
      <dgm:spPr/>
      <dgm:t>
        <a:bodyPr/>
        <a:lstStyle/>
        <a:p>
          <a:endParaRPr lang="en-US"/>
        </a:p>
      </dgm:t>
    </dgm:pt>
    <dgm:pt modelId="{DCD7ECA2-2D44-4DD3-A485-E68F87783744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 altLang="en-US" sz="1600" b="1"/>
            <a:t>Distances</a:t>
          </a:r>
          <a:endParaRPr lang="en-IN" altLang="en-US" sz="1600"/>
        </a:p>
      </dgm:t>
    </dgm:pt>
    <dgm:pt modelId="{01D15587-7CA2-411A-BE30-B5D76E9735EB}" type="parTrans" cxnId="{7EA52847-2215-49C2-BA21-64C204B1A52F}">
      <dgm:prSet/>
      <dgm:spPr/>
      <dgm:t>
        <a:bodyPr/>
        <a:lstStyle/>
        <a:p>
          <a:endParaRPr lang="en-US"/>
        </a:p>
      </dgm:t>
    </dgm:pt>
    <dgm:pt modelId="{D9EBDF9D-6177-42D1-A920-D45BC9B43FC5}" type="sibTrans" cxnId="{7EA52847-2215-49C2-BA21-64C204B1A52F}">
      <dgm:prSet/>
      <dgm:spPr/>
      <dgm:t>
        <a:bodyPr/>
        <a:lstStyle/>
        <a:p>
          <a:endParaRPr lang="en-US"/>
        </a:p>
      </dgm:t>
    </dgm:pt>
    <dgm:pt modelId="{9A7A8822-DFC3-4B17-9C11-FB0883B9C21B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 altLang="en-US" sz="1600"/>
            <a:t>Line to line</a:t>
          </a:r>
        </a:p>
      </dgm:t>
    </dgm:pt>
    <dgm:pt modelId="{942E19F9-CAC7-4149-AFA0-8D0BEEA76470}" type="parTrans" cxnId="{06983182-AE02-458E-8761-F78F05A7C6E7}">
      <dgm:prSet/>
      <dgm:spPr/>
      <dgm:t>
        <a:bodyPr/>
        <a:lstStyle/>
        <a:p>
          <a:endParaRPr lang="en-IN"/>
        </a:p>
      </dgm:t>
    </dgm:pt>
    <dgm:pt modelId="{61376F8A-62C9-4A4C-B653-83E7DB5DF3FF}" type="sibTrans" cxnId="{06983182-AE02-458E-8761-F78F05A7C6E7}">
      <dgm:prSet/>
      <dgm:spPr/>
      <dgm:t>
        <a:bodyPr/>
        <a:lstStyle/>
        <a:p>
          <a:endParaRPr lang="en-IN"/>
        </a:p>
      </dgm:t>
    </dgm:pt>
    <dgm:pt modelId="{9894655B-858C-442D-A450-A49F9F8C6657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 altLang="en-US" sz="1600"/>
            <a:t>Point to point</a:t>
          </a:r>
        </a:p>
      </dgm:t>
    </dgm:pt>
    <dgm:pt modelId="{A69EC03A-E38A-4800-98C0-18A481B91B8C}" type="parTrans" cxnId="{06104FA1-A49D-481A-9086-726818882665}">
      <dgm:prSet/>
      <dgm:spPr/>
      <dgm:t>
        <a:bodyPr/>
        <a:lstStyle/>
        <a:p>
          <a:endParaRPr lang="en-IN"/>
        </a:p>
      </dgm:t>
    </dgm:pt>
    <dgm:pt modelId="{FA2B8293-AA29-46DD-A57F-FD9796808AD1}" type="sibTrans" cxnId="{06104FA1-A49D-481A-9086-726818882665}">
      <dgm:prSet/>
      <dgm:spPr/>
      <dgm:t>
        <a:bodyPr/>
        <a:lstStyle/>
        <a:p>
          <a:endParaRPr lang="en-IN"/>
        </a:p>
      </dgm:t>
    </dgm:pt>
    <dgm:pt modelId="{384E7B27-E819-41B1-A402-8002F71ACB35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 altLang="en-US" sz="1600"/>
            <a:t>Point to line</a:t>
          </a:r>
          <a:endParaRPr lang="en-US" sz="1600"/>
        </a:p>
      </dgm:t>
    </dgm:pt>
    <dgm:pt modelId="{6B461389-96B1-4A15-9D9D-033FD50B2BAD}" type="parTrans" cxnId="{D175B6FB-E4C1-45C8-8884-431B7CBE60E1}">
      <dgm:prSet/>
      <dgm:spPr/>
      <dgm:t>
        <a:bodyPr/>
        <a:lstStyle/>
        <a:p>
          <a:endParaRPr lang="en-IN"/>
        </a:p>
      </dgm:t>
    </dgm:pt>
    <dgm:pt modelId="{2DE1B99F-0264-409D-B060-25B23B886384}" type="sibTrans" cxnId="{D175B6FB-E4C1-45C8-8884-431B7CBE60E1}">
      <dgm:prSet/>
      <dgm:spPr/>
      <dgm:t>
        <a:bodyPr/>
        <a:lstStyle/>
        <a:p>
          <a:endParaRPr lang="en-IN"/>
        </a:p>
      </dgm:t>
    </dgm:pt>
    <dgm:pt modelId="{91F1954B-2013-4A32-8E98-68927716CEF4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 altLang="en-US" sz="1600" b="1"/>
            <a:t>Diameters and Radii</a:t>
          </a:r>
        </a:p>
      </dgm:t>
    </dgm:pt>
    <dgm:pt modelId="{673EF4DF-74FF-4B83-A90E-3179C9E95D57}" type="parTrans" cxnId="{1B76554D-114E-40E6-87C2-311446A9D621}">
      <dgm:prSet/>
      <dgm:spPr/>
      <dgm:t>
        <a:bodyPr/>
        <a:lstStyle/>
        <a:p>
          <a:endParaRPr lang="en-IN"/>
        </a:p>
      </dgm:t>
    </dgm:pt>
    <dgm:pt modelId="{1BF8A298-BAFF-4E78-B217-3AA8C9CFFC00}" type="sibTrans" cxnId="{1B76554D-114E-40E6-87C2-311446A9D621}">
      <dgm:prSet/>
      <dgm:spPr/>
      <dgm:t>
        <a:bodyPr/>
        <a:lstStyle/>
        <a:p>
          <a:endParaRPr lang="en-IN"/>
        </a:p>
      </dgm:t>
    </dgm:pt>
    <dgm:pt modelId="{7BEE3B40-1037-44E9-BEDF-6067A8FA0CA1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 altLang="en-US" sz="1600"/>
            <a:t>Circles</a:t>
          </a:r>
        </a:p>
      </dgm:t>
    </dgm:pt>
    <dgm:pt modelId="{D913102C-0DC2-488C-9AEE-03272F6D2A2C}" type="parTrans" cxnId="{2EDBEFCC-FEA6-41C1-AD8C-F9F906A798B3}">
      <dgm:prSet/>
      <dgm:spPr/>
      <dgm:t>
        <a:bodyPr/>
        <a:lstStyle/>
        <a:p>
          <a:endParaRPr lang="en-IN"/>
        </a:p>
      </dgm:t>
    </dgm:pt>
    <dgm:pt modelId="{31B187BD-4F75-4C3C-AAD4-3C1583DACC4D}" type="sibTrans" cxnId="{2EDBEFCC-FEA6-41C1-AD8C-F9F906A798B3}">
      <dgm:prSet/>
      <dgm:spPr/>
      <dgm:t>
        <a:bodyPr/>
        <a:lstStyle/>
        <a:p>
          <a:endParaRPr lang="en-IN"/>
        </a:p>
      </dgm:t>
    </dgm:pt>
    <dgm:pt modelId="{94ABB845-B2AF-4D9E-BF8F-EA2351308A01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 altLang="en-US" sz="1600"/>
            <a:t>Arcs</a:t>
          </a:r>
          <a:endParaRPr lang="en-IN" altLang="en-US" sz="1400"/>
        </a:p>
      </dgm:t>
    </dgm:pt>
    <dgm:pt modelId="{D46F7A07-A57B-4483-A68E-2FDDB23719A2}" type="parTrans" cxnId="{5498E280-AC3B-4117-9278-3C24FFF1C9D1}">
      <dgm:prSet/>
      <dgm:spPr/>
      <dgm:t>
        <a:bodyPr/>
        <a:lstStyle/>
        <a:p>
          <a:endParaRPr lang="en-IN"/>
        </a:p>
      </dgm:t>
    </dgm:pt>
    <dgm:pt modelId="{A8CD237F-A771-4D8B-B2E2-F5B1D5770C0B}" type="sibTrans" cxnId="{5498E280-AC3B-4117-9278-3C24FFF1C9D1}">
      <dgm:prSet/>
      <dgm:spPr/>
      <dgm:t>
        <a:bodyPr/>
        <a:lstStyle/>
        <a:p>
          <a:endParaRPr lang="en-IN"/>
        </a:p>
      </dgm:t>
    </dgm:pt>
    <dgm:pt modelId="{ED5112BD-B02E-4E77-BE6F-F84216AAA500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endParaRPr lang="en-IN" altLang="en-US" sz="1400"/>
        </a:p>
      </dgm:t>
    </dgm:pt>
    <dgm:pt modelId="{A7F2CBFA-311E-4A40-A135-B5B6A10AF62C}" type="parTrans" cxnId="{74EE9C02-9505-4F20-BAD3-962D687E7CEC}">
      <dgm:prSet/>
      <dgm:spPr/>
      <dgm:t>
        <a:bodyPr/>
        <a:lstStyle/>
        <a:p>
          <a:endParaRPr lang="en-IN"/>
        </a:p>
      </dgm:t>
    </dgm:pt>
    <dgm:pt modelId="{40DF9A32-0FE8-45EA-A6E5-9217F6FEE5DB}" type="sibTrans" cxnId="{74EE9C02-9505-4F20-BAD3-962D687E7CEC}">
      <dgm:prSet/>
      <dgm:spPr/>
      <dgm:t>
        <a:bodyPr/>
        <a:lstStyle/>
        <a:p>
          <a:endParaRPr lang="en-IN"/>
        </a:p>
      </dgm:t>
    </dgm:pt>
    <dgm:pt modelId="{E400A229-425E-4517-A4E8-259BA4F1D641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dirty="0"/>
            <a:t>GD&amp;T Metrics</a:t>
          </a:r>
        </a:p>
      </dgm:t>
    </dgm:pt>
    <dgm:pt modelId="{744BE3E2-E194-42E7-941A-C0F41144EE1E}" type="parTrans" cxnId="{C4A2E502-4169-442E-AFD1-58834C4B11D4}">
      <dgm:prSet/>
      <dgm:spPr/>
      <dgm:t>
        <a:bodyPr/>
        <a:lstStyle/>
        <a:p>
          <a:endParaRPr lang="en-US"/>
        </a:p>
      </dgm:t>
    </dgm:pt>
    <dgm:pt modelId="{34CF2285-61E3-46B7-8454-DD4724942BE4}" type="sibTrans" cxnId="{C4A2E502-4169-442E-AFD1-58834C4B11D4}">
      <dgm:prSet/>
      <dgm:spPr/>
      <dgm:t>
        <a:bodyPr/>
        <a:lstStyle/>
        <a:p>
          <a:endParaRPr lang="en-US"/>
        </a:p>
      </dgm:t>
    </dgm:pt>
    <dgm:pt modelId="{919B0E3A-CDEA-42FC-B66E-397405DAE14B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 altLang="en-US"/>
            <a:t>Perpendicularity</a:t>
          </a:r>
          <a:endParaRPr lang="en-US"/>
        </a:p>
      </dgm:t>
    </dgm:pt>
    <dgm:pt modelId="{765A7463-79A9-413A-8CAF-6C8736DF737E}" type="parTrans" cxnId="{A12AAB7E-9F86-4830-B022-EDD6E2D3B5B9}">
      <dgm:prSet/>
      <dgm:spPr/>
      <dgm:t>
        <a:bodyPr/>
        <a:lstStyle/>
        <a:p>
          <a:endParaRPr lang="en-US"/>
        </a:p>
      </dgm:t>
    </dgm:pt>
    <dgm:pt modelId="{80820266-7227-487E-A6BE-5F11438118AA}" type="sibTrans" cxnId="{A12AAB7E-9F86-4830-B022-EDD6E2D3B5B9}">
      <dgm:prSet/>
      <dgm:spPr/>
      <dgm:t>
        <a:bodyPr/>
        <a:lstStyle/>
        <a:p>
          <a:endParaRPr lang="en-US"/>
        </a:p>
      </dgm:t>
    </dgm:pt>
    <dgm:pt modelId="{990484C9-E4BC-431D-B5B4-5E68D0624428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 altLang="en-US"/>
            <a:t>parallelism</a:t>
          </a:r>
        </a:p>
      </dgm:t>
    </dgm:pt>
    <dgm:pt modelId="{9929F577-870A-4DCE-9543-FEAE86B6FBC4}" type="parTrans" cxnId="{AAFB1C2E-D4A5-4615-8C53-21EBABB0F643}">
      <dgm:prSet/>
      <dgm:spPr/>
      <dgm:t>
        <a:bodyPr/>
        <a:lstStyle/>
        <a:p>
          <a:endParaRPr lang="en-IN"/>
        </a:p>
      </dgm:t>
    </dgm:pt>
    <dgm:pt modelId="{35D65C3D-EBAE-497E-9554-9770ABEBECD6}" type="sibTrans" cxnId="{AAFB1C2E-D4A5-4615-8C53-21EBABB0F643}">
      <dgm:prSet/>
      <dgm:spPr/>
      <dgm:t>
        <a:bodyPr/>
        <a:lstStyle/>
        <a:p>
          <a:endParaRPr lang="en-IN"/>
        </a:p>
      </dgm:t>
    </dgm:pt>
    <dgm:pt modelId="{83161BAE-F5E8-407A-9F1F-E889FDDBA8AC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 altLang="en-US"/>
            <a:t>Symmetricity</a:t>
          </a:r>
        </a:p>
      </dgm:t>
    </dgm:pt>
    <dgm:pt modelId="{CCBCF85E-42D4-42C1-9A17-D6303097E0AF}" type="parTrans" cxnId="{138675BA-BEDD-46A6-B64C-74D8F62C7429}">
      <dgm:prSet/>
      <dgm:spPr/>
      <dgm:t>
        <a:bodyPr/>
        <a:lstStyle/>
        <a:p>
          <a:endParaRPr lang="en-IN"/>
        </a:p>
      </dgm:t>
    </dgm:pt>
    <dgm:pt modelId="{7BD3C370-43C9-48BD-9E3B-4B6188D46599}" type="sibTrans" cxnId="{138675BA-BEDD-46A6-B64C-74D8F62C7429}">
      <dgm:prSet/>
      <dgm:spPr/>
      <dgm:t>
        <a:bodyPr/>
        <a:lstStyle/>
        <a:p>
          <a:endParaRPr lang="en-IN"/>
        </a:p>
      </dgm:t>
    </dgm:pt>
    <dgm:pt modelId="{B521BD17-9EB3-4E5C-B5C5-C35546447A38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 altLang="en-US"/>
            <a:t>Circularity</a:t>
          </a:r>
        </a:p>
      </dgm:t>
    </dgm:pt>
    <dgm:pt modelId="{1EB1D1B5-8B30-4E42-9EE8-5D96BE196783}" type="parTrans" cxnId="{6CD3388D-5DE5-46A9-8142-01A0D8D46C86}">
      <dgm:prSet/>
      <dgm:spPr/>
      <dgm:t>
        <a:bodyPr/>
        <a:lstStyle/>
        <a:p>
          <a:endParaRPr lang="en-IN"/>
        </a:p>
      </dgm:t>
    </dgm:pt>
    <dgm:pt modelId="{99762A4F-4C57-4C15-803A-35F08426A6F8}" type="sibTrans" cxnId="{6CD3388D-5DE5-46A9-8142-01A0D8D46C86}">
      <dgm:prSet/>
      <dgm:spPr/>
      <dgm:t>
        <a:bodyPr/>
        <a:lstStyle/>
        <a:p>
          <a:endParaRPr lang="en-IN"/>
        </a:p>
      </dgm:t>
    </dgm:pt>
    <dgm:pt modelId="{C2DA465E-38D2-4EB4-8435-8F21974E31DC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 altLang="en-US"/>
            <a:t>Concentricity</a:t>
          </a:r>
        </a:p>
      </dgm:t>
    </dgm:pt>
    <dgm:pt modelId="{7D25108B-778F-4288-AF21-02D7A38A7F8F}" type="parTrans" cxnId="{334041AA-448F-41C8-81D8-8518C29EAE0A}">
      <dgm:prSet/>
      <dgm:spPr/>
      <dgm:t>
        <a:bodyPr/>
        <a:lstStyle/>
        <a:p>
          <a:endParaRPr lang="en-IN"/>
        </a:p>
      </dgm:t>
    </dgm:pt>
    <dgm:pt modelId="{E687CB74-430B-4765-9A02-F938BE2C14BC}" type="sibTrans" cxnId="{334041AA-448F-41C8-81D8-8518C29EAE0A}">
      <dgm:prSet/>
      <dgm:spPr/>
      <dgm:t>
        <a:bodyPr/>
        <a:lstStyle/>
        <a:p>
          <a:endParaRPr lang="en-IN"/>
        </a:p>
      </dgm:t>
    </dgm:pt>
    <dgm:pt modelId="{29A66490-488D-4BA9-850D-56084247C4B4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 altLang="en-US"/>
            <a:t>Circle Datum</a:t>
          </a:r>
        </a:p>
      </dgm:t>
    </dgm:pt>
    <dgm:pt modelId="{E0CA74EE-54B3-44A1-9971-D65B3535D26F}" type="parTrans" cxnId="{59E04AF1-7353-40E4-99A9-AF447D7FBD92}">
      <dgm:prSet/>
      <dgm:spPr/>
      <dgm:t>
        <a:bodyPr/>
        <a:lstStyle/>
        <a:p>
          <a:endParaRPr lang="en-IN"/>
        </a:p>
      </dgm:t>
    </dgm:pt>
    <dgm:pt modelId="{64C4C53F-B2B1-411B-AE45-F33ED57E7A73}" type="sibTrans" cxnId="{59E04AF1-7353-40E4-99A9-AF447D7FBD92}">
      <dgm:prSet/>
      <dgm:spPr/>
      <dgm:t>
        <a:bodyPr/>
        <a:lstStyle/>
        <a:p>
          <a:endParaRPr lang="en-IN"/>
        </a:p>
      </dgm:t>
    </dgm:pt>
    <dgm:pt modelId="{EE6D06F0-87DD-49C8-881A-48F2E581DCE8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 altLang="en-US"/>
            <a:t>Line Datum</a:t>
          </a:r>
        </a:p>
      </dgm:t>
    </dgm:pt>
    <dgm:pt modelId="{DAE20551-A659-4F33-8081-FFDB34BF350F}" type="parTrans" cxnId="{C8CF5CBB-F45A-4319-B5DF-10482B8637B1}">
      <dgm:prSet/>
      <dgm:spPr/>
      <dgm:t>
        <a:bodyPr/>
        <a:lstStyle/>
        <a:p>
          <a:endParaRPr lang="en-IN"/>
        </a:p>
      </dgm:t>
    </dgm:pt>
    <dgm:pt modelId="{EC2D048F-2BF9-4709-A60E-D6FBD0E03391}" type="sibTrans" cxnId="{C8CF5CBB-F45A-4319-B5DF-10482B8637B1}">
      <dgm:prSet/>
      <dgm:spPr/>
      <dgm:t>
        <a:bodyPr/>
        <a:lstStyle/>
        <a:p>
          <a:endParaRPr lang="en-IN"/>
        </a:p>
      </dgm:t>
    </dgm:pt>
    <dgm:pt modelId="{68BD68BC-1A6F-4897-AE58-D220871191CC}" type="pres">
      <dgm:prSet presAssocID="{CECC35F0-40B5-460D-A737-FC2ACF235663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F7CCDCB-1FEF-446D-879C-7B573A150A85}" type="pres">
      <dgm:prSet presAssocID="{CECC35F0-40B5-460D-A737-FC2ACF235663}" presName="cycle" presStyleCnt="0"/>
      <dgm:spPr/>
    </dgm:pt>
    <dgm:pt modelId="{42504826-0B2E-42B2-89E0-6C444D015311}" type="pres">
      <dgm:prSet presAssocID="{CECC35F0-40B5-460D-A737-FC2ACF235663}" presName="centerShape" presStyleCnt="0"/>
      <dgm:spPr/>
    </dgm:pt>
    <dgm:pt modelId="{85032AF7-CC0A-43B1-ADBC-12E888570430}" type="pres">
      <dgm:prSet presAssocID="{CECC35F0-40B5-460D-A737-FC2ACF235663}" presName="connSite" presStyleLbl="node1" presStyleIdx="0" presStyleCnt="3"/>
      <dgm:spPr/>
    </dgm:pt>
    <dgm:pt modelId="{CE974068-7363-48BA-8A56-58FC71B522DC}" type="pres">
      <dgm:prSet presAssocID="{CECC35F0-40B5-460D-A737-FC2ACF235663}" presName="visible" presStyleLbl="node1" presStyleIdx="0" presStyleCnt="3"/>
      <dgm:spPr>
        <a:blipFill rotWithShape="1">
          <a:blip xmlns:r="http://schemas.openxmlformats.org/officeDocument/2006/relationships" r:embed="rId1"/>
          <a:srcRect/>
          <a:stretch>
            <a:fillRect l="-4000" r="-4000"/>
          </a:stretch>
        </a:blipFill>
      </dgm:spPr>
    </dgm:pt>
    <dgm:pt modelId="{CFE719B1-FDDF-4968-9D26-52CE098EA344}" type="pres">
      <dgm:prSet presAssocID="{A2D4F7F4-4D7B-4483-B239-95405595478C}" presName="Name25" presStyleLbl="parChTrans1D1" presStyleIdx="0" presStyleCnt="2"/>
      <dgm:spPr/>
    </dgm:pt>
    <dgm:pt modelId="{269D1A46-C3B2-412B-A63B-90077459CAEC}" type="pres">
      <dgm:prSet presAssocID="{5517B846-E84C-4864-89B5-1273D93BC899}" presName="node" presStyleCnt="0"/>
      <dgm:spPr/>
    </dgm:pt>
    <dgm:pt modelId="{B9FD9A9B-F5B2-41C6-AA4C-23B98CB4FBF3}" type="pres">
      <dgm:prSet presAssocID="{5517B846-E84C-4864-89B5-1273D93BC899}" presName="parentNode" presStyleLbl="node1" presStyleIdx="1" presStyleCnt="3">
        <dgm:presLayoutVars>
          <dgm:chMax val="1"/>
          <dgm:bulletEnabled val="1"/>
        </dgm:presLayoutVars>
      </dgm:prSet>
      <dgm:spPr/>
    </dgm:pt>
    <dgm:pt modelId="{4B22126E-6F7A-4ADB-A489-ACBD46EA330A}" type="pres">
      <dgm:prSet presAssocID="{5517B846-E84C-4864-89B5-1273D93BC899}" presName="childNode" presStyleLbl="revTx" presStyleIdx="0" presStyleCnt="2">
        <dgm:presLayoutVars>
          <dgm:bulletEnabled val="1"/>
        </dgm:presLayoutVars>
      </dgm:prSet>
      <dgm:spPr/>
    </dgm:pt>
    <dgm:pt modelId="{DB5F8B40-7FFB-4BF2-AB97-4DD23BBB3CB3}" type="pres">
      <dgm:prSet presAssocID="{744BE3E2-E194-42E7-941A-C0F41144EE1E}" presName="Name25" presStyleLbl="parChTrans1D1" presStyleIdx="1" presStyleCnt="2"/>
      <dgm:spPr/>
    </dgm:pt>
    <dgm:pt modelId="{66D0D311-5AB8-4EC8-ABBC-B19EB1C7F0C4}" type="pres">
      <dgm:prSet presAssocID="{E400A229-425E-4517-A4E8-259BA4F1D641}" presName="node" presStyleCnt="0"/>
      <dgm:spPr/>
    </dgm:pt>
    <dgm:pt modelId="{8C52F264-3E24-4EC4-9000-82B4D521C9E0}" type="pres">
      <dgm:prSet presAssocID="{E400A229-425E-4517-A4E8-259BA4F1D641}" presName="parentNode" presStyleLbl="node1" presStyleIdx="2" presStyleCnt="3">
        <dgm:presLayoutVars>
          <dgm:chMax val="1"/>
          <dgm:bulletEnabled val="1"/>
        </dgm:presLayoutVars>
      </dgm:prSet>
      <dgm:spPr/>
    </dgm:pt>
    <dgm:pt modelId="{22A9452E-DB9D-4347-9D41-D29067BCCCC1}" type="pres">
      <dgm:prSet presAssocID="{E400A229-425E-4517-A4E8-259BA4F1D641}" presName="childNode" presStyleLbl="revTx" presStyleIdx="1" presStyleCnt="2">
        <dgm:presLayoutVars>
          <dgm:bulletEnabled val="1"/>
        </dgm:presLayoutVars>
      </dgm:prSet>
      <dgm:spPr/>
    </dgm:pt>
  </dgm:ptLst>
  <dgm:cxnLst>
    <dgm:cxn modelId="{74EE9C02-9505-4F20-BAD3-962D687E7CEC}" srcId="{91F1954B-2013-4A32-8E98-68927716CEF4}" destId="{ED5112BD-B02E-4E77-BE6F-F84216AAA500}" srcOrd="2" destOrd="0" parTransId="{A7F2CBFA-311E-4A40-A135-B5B6A10AF62C}" sibTransId="{40DF9A32-0FE8-45EA-A6E5-9217F6FEE5DB}"/>
    <dgm:cxn modelId="{C4A2E502-4169-442E-AFD1-58834C4B11D4}" srcId="{CECC35F0-40B5-460D-A737-FC2ACF235663}" destId="{E400A229-425E-4517-A4E8-259BA4F1D641}" srcOrd="1" destOrd="0" parTransId="{744BE3E2-E194-42E7-941A-C0F41144EE1E}" sibTransId="{34CF2285-61E3-46B7-8454-DD4724942BE4}"/>
    <dgm:cxn modelId="{3FDE0709-D7F2-4A38-9653-F0048AD005F7}" type="presOf" srcId="{DCD7ECA2-2D44-4DD3-A485-E68F87783744}" destId="{4B22126E-6F7A-4ADB-A489-ACBD46EA330A}" srcOrd="0" destOrd="0" presId="urn:microsoft.com/office/officeart/2005/8/layout/radial2#2"/>
    <dgm:cxn modelId="{54972C0E-6EA0-4949-930E-F77B947D192B}" type="presOf" srcId="{91F1954B-2013-4A32-8E98-68927716CEF4}" destId="{4B22126E-6F7A-4ADB-A489-ACBD46EA330A}" srcOrd="0" destOrd="4" presId="urn:microsoft.com/office/officeart/2005/8/layout/radial2#2"/>
    <dgm:cxn modelId="{D2845B2D-DDE4-458E-8BA8-8052D9C0CF02}" type="presOf" srcId="{A2D4F7F4-4D7B-4483-B239-95405595478C}" destId="{CFE719B1-FDDF-4968-9D26-52CE098EA344}" srcOrd="0" destOrd="0" presId="urn:microsoft.com/office/officeart/2005/8/layout/radial2#2"/>
    <dgm:cxn modelId="{AAFB1C2E-D4A5-4615-8C53-21EBABB0F643}" srcId="{E400A229-425E-4517-A4E8-259BA4F1D641}" destId="{990484C9-E4BC-431D-B5B4-5E68D0624428}" srcOrd="1" destOrd="0" parTransId="{9929F577-870A-4DCE-9543-FEAE86B6FBC4}" sibTransId="{35D65C3D-EBAE-497E-9554-9770ABEBECD6}"/>
    <dgm:cxn modelId="{2A142037-540C-40D0-AB07-C31CAD58778F}" type="presOf" srcId="{384E7B27-E819-41B1-A402-8002F71ACB35}" destId="{4B22126E-6F7A-4ADB-A489-ACBD46EA330A}" srcOrd="0" destOrd="3" presId="urn:microsoft.com/office/officeart/2005/8/layout/radial2#2"/>
    <dgm:cxn modelId="{54FB9B40-E126-478F-BF1A-FF1E1401E30E}" type="presOf" srcId="{ED5112BD-B02E-4E77-BE6F-F84216AAA500}" destId="{4B22126E-6F7A-4ADB-A489-ACBD46EA330A}" srcOrd="0" destOrd="7" presId="urn:microsoft.com/office/officeart/2005/8/layout/radial2#2"/>
    <dgm:cxn modelId="{7EA52847-2215-49C2-BA21-64C204B1A52F}" srcId="{5517B846-E84C-4864-89B5-1273D93BC899}" destId="{DCD7ECA2-2D44-4DD3-A485-E68F87783744}" srcOrd="0" destOrd="0" parTransId="{01D15587-7CA2-411A-BE30-B5D76E9735EB}" sibTransId="{D9EBDF9D-6177-42D1-A920-D45BC9B43FC5}"/>
    <dgm:cxn modelId="{1B76554D-114E-40E6-87C2-311446A9D621}" srcId="{5517B846-E84C-4864-89B5-1273D93BC899}" destId="{91F1954B-2013-4A32-8E98-68927716CEF4}" srcOrd="1" destOrd="0" parTransId="{673EF4DF-74FF-4B83-A90E-3179C9E95D57}" sibTransId="{1BF8A298-BAFF-4E78-B217-3AA8C9CFFC00}"/>
    <dgm:cxn modelId="{CFED2C55-AE0B-46E7-936D-C68BA1748237}" type="presOf" srcId="{5517B846-E84C-4864-89B5-1273D93BC899}" destId="{B9FD9A9B-F5B2-41C6-AA4C-23B98CB4FBF3}" srcOrd="1" destOrd="0" presId="urn:microsoft.com/office/officeart/2005/8/layout/radial2#2"/>
    <dgm:cxn modelId="{8DB8F97B-5CF5-42F0-9A77-7EA4F4E1703D}" type="presOf" srcId="{B521BD17-9EB3-4E5C-B5C5-C35546447A38}" destId="{22A9452E-DB9D-4347-9D41-D29067BCCCC1}" srcOrd="0" destOrd="3" presId="urn:microsoft.com/office/officeart/2005/8/layout/radial2#2"/>
    <dgm:cxn modelId="{A12AAB7E-9F86-4830-B022-EDD6E2D3B5B9}" srcId="{E400A229-425E-4517-A4E8-259BA4F1D641}" destId="{919B0E3A-CDEA-42FC-B66E-397405DAE14B}" srcOrd="0" destOrd="0" parTransId="{765A7463-79A9-413A-8CAF-6C8736DF737E}" sibTransId="{80820266-7227-487E-A6BE-5F11438118AA}"/>
    <dgm:cxn modelId="{5498E280-AC3B-4117-9278-3C24FFF1C9D1}" srcId="{91F1954B-2013-4A32-8E98-68927716CEF4}" destId="{94ABB845-B2AF-4D9E-BF8F-EA2351308A01}" srcOrd="1" destOrd="0" parTransId="{D46F7A07-A57B-4483-A68E-2FDDB23719A2}" sibTransId="{A8CD237F-A771-4D8B-B2E2-F5B1D5770C0B}"/>
    <dgm:cxn modelId="{06983182-AE02-458E-8761-F78F05A7C6E7}" srcId="{DCD7ECA2-2D44-4DD3-A485-E68F87783744}" destId="{9A7A8822-DFC3-4B17-9C11-FB0883B9C21B}" srcOrd="0" destOrd="0" parTransId="{942E19F9-CAC7-4149-AFA0-8D0BEEA76470}" sibTransId="{61376F8A-62C9-4A4C-B653-83E7DB5DF3FF}"/>
    <dgm:cxn modelId="{3DCCB582-4CD6-4CF7-A349-A529AE2D85D6}" srcId="{CECC35F0-40B5-460D-A737-FC2ACF235663}" destId="{5517B846-E84C-4864-89B5-1273D93BC899}" srcOrd="0" destOrd="0" parTransId="{A2D4F7F4-4D7B-4483-B239-95405595478C}" sibTransId="{2B544C9C-8E05-42F5-9212-6599E4B2ECE4}"/>
    <dgm:cxn modelId="{14737488-174F-4CF6-9BA9-4941026B389D}" type="presOf" srcId="{C2DA465E-38D2-4EB4-8435-8F21974E31DC}" destId="{22A9452E-DB9D-4347-9D41-D29067BCCCC1}" srcOrd="0" destOrd="4" presId="urn:microsoft.com/office/officeart/2005/8/layout/radial2#2"/>
    <dgm:cxn modelId="{16D8558B-CB24-488D-A0CE-1A2B129D96BA}" type="presOf" srcId="{EE6D06F0-87DD-49C8-881A-48F2E581DCE8}" destId="{22A9452E-DB9D-4347-9D41-D29067BCCCC1}" srcOrd="0" destOrd="6" presId="urn:microsoft.com/office/officeart/2005/8/layout/radial2#2"/>
    <dgm:cxn modelId="{47299D8C-62AD-4233-90C6-C27E6746EC9F}" type="presOf" srcId="{5517B846-E84C-4864-89B5-1273D93BC899}" destId="{42504826-0B2E-42B2-89E0-6C444D015311}" srcOrd="0" destOrd="0" presId="urn:microsoft.com/office/officeart/2005/8/layout/radial2#2"/>
    <dgm:cxn modelId="{F98C038D-A918-48CE-8DF0-1BF63ABEE80E}" type="presOf" srcId="{919B0E3A-CDEA-42FC-B66E-397405DAE14B}" destId="{22A9452E-DB9D-4347-9D41-D29067BCCCC1}" srcOrd="0" destOrd="0" presId="urn:microsoft.com/office/officeart/2005/8/layout/radial2#2"/>
    <dgm:cxn modelId="{6CD3388D-5DE5-46A9-8142-01A0D8D46C86}" srcId="{E400A229-425E-4517-A4E8-259BA4F1D641}" destId="{B521BD17-9EB3-4E5C-B5C5-C35546447A38}" srcOrd="3" destOrd="0" parTransId="{1EB1D1B5-8B30-4E42-9EE8-5D96BE196783}" sibTransId="{99762A4F-4C57-4C15-803A-35F08426A6F8}"/>
    <dgm:cxn modelId="{CEEE1F9C-BC01-4C1F-ABBD-48BEA838FA1D}" type="presOf" srcId="{29A66490-488D-4BA9-850D-56084247C4B4}" destId="{22A9452E-DB9D-4347-9D41-D29067BCCCC1}" srcOrd="0" destOrd="5" presId="urn:microsoft.com/office/officeart/2005/8/layout/radial2#2"/>
    <dgm:cxn modelId="{93257BA0-398C-4F9E-B633-7F3EA54D581E}" type="presOf" srcId="{744BE3E2-E194-42E7-941A-C0F41144EE1E}" destId="{DB5F8B40-7FFB-4BF2-AB97-4DD23BBB3CB3}" srcOrd="0" destOrd="0" presId="urn:microsoft.com/office/officeart/2005/8/layout/radial2#2"/>
    <dgm:cxn modelId="{E936CFA0-CEDC-4B29-BC4C-13F5D71F7A99}" type="presOf" srcId="{990484C9-E4BC-431D-B5B4-5E68D0624428}" destId="{22A9452E-DB9D-4347-9D41-D29067BCCCC1}" srcOrd="0" destOrd="1" presId="urn:microsoft.com/office/officeart/2005/8/layout/radial2#2"/>
    <dgm:cxn modelId="{06104FA1-A49D-481A-9086-726818882665}" srcId="{DCD7ECA2-2D44-4DD3-A485-E68F87783744}" destId="{9894655B-858C-442D-A450-A49F9F8C6657}" srcOrd="1" destOrd="0" parTransId="{A69EC03A-E38A-4800-98C0-18A481B91B8C}" sibTransId="{FA2B8293-AA29-46DD-A57F-FD9796808AD1}"/>
    <dgm:cxn modelId="{334041AA-448F-41C8-81D8-8518C29EAE0A}" srcId="{E400A229-425E-4517-A4E8-259BA4F1D641}" destId="{C2DA465E-38D2-4EB4-8435-8F21974E31DC}" srcOrd="4" destOrd="0" parTransId="{7D25108B-778F-4288-AF21-02D7A38A7F8F}" sibTransId="{E687CB74-430B-4765-9A02-F938BE2C14BC}"/>
    <dgm:cxn modelId="{138675BA-BEDD-46A6-B64C-74D8F62C7429}" srcId="{E400A229-425E-4517-A4E8-259BA4F1D641}" destId="{83161BAE-F5E8-407A-9F1F-E889FDDBA8AC}" srcOrd="2" destOrd="0" parTransId="{CCBCF85E-42D4-42C1-9A17-D6303097E0AF}" sibTransId="{7BD3C370-43C9-48BD-9E3B-4B6188D46599}"/>
    <dgm:cxn modelId="{C8CF5CBB-F45A-4319-B5DF-10482B8637B1}" srcId="{E400A229-425E-4517-A4E8-259BA4F1D641}" destId="{EE6D06F0-87DD-49C8-881A-48F2E581DCE8}" srcOrd="6" destOrd="0" parTransId="{DAE20551-A659-4F33-8081-FFDB34BF350F}" sibTransId="{EC2D048F-2BF9-4709-A60E-D6FBD0E03391}"/>
    <dgm:cxn modelId="{26FD0FC2-A4C6-4FBF-8773-0544D8565777}" type="presOf" srcId="{9A7A8822-DFC3-4B17-9C11-FB0883B9C21B}" destId="{4B22126E-6F7A-4ADB-A489-ACBD46EA330A}" srcOrd="0" destOrd="1" presId="urn:microsoft.com/office/officeart/2005/8/layout/radial2#2"/>
    <dgm:cxn modelId="{2EDBEFCC-FEA6-41C1-AD8C-F9F906A798B3}" srcId="{91F1954B-2013-4A32-8E98-68927716CEF4}" destId="{7BEE3B40-1037-44E9-BEDF-6067A8FA0CA1}" srcOrd="0" destOrd="0" parTransId="{D913102C-0DC2-488C-9AEE-03272F6D2A2C}" sibTransId="{31B187BD-4F75-4C3C-AAD4-3C1583DACC4D}"/>
    <dgm:cxn modelId="{600563CD-FED8-4328-9886-7A59283CFF9E}" type="presOf" srcId="{E400A229-425E-4517-A4E8-259BA4F1D641}" destId="{8C52F264-3E24-4EC4-9000-82B4D521C9E0}" srcOrd="0" destOrd="0" presId="urn:microsoft.com/office/officeart/2005/8/layout/radial2#2"/>
    <dgm:cxn modelId="{B33057E3-ADA7-44BD-9CFF-7A7549B620A6}" type="presOf" srcId="{94ABB845-B2AF-4D9E-BF8F-EA2351308A01}" destId="{4B22126E-6F7A-4ADB-A489-ACBD46EA330A}" srcOrd="0" destOrd="6" presId="urn:microsoft.com/office/officeart/2005/8/layout/radial2#2"/>
    <dgm:cxn modelId="{94E709E5-AD56-4B34-AC0A-2574BFB8C322}" type="presOf" srcId="{83161BAE-F5E8-407A-9F1F-E889FDDBA8AC}" destId="{22A9452E-DB9D-4347-9D41-D29067BCCCC1}" srcOrd="0" destOrd="2" presId="urn:microsoft.com/office/officeart/2005/8/layout/radial2#2"/>
    <dgm:cxn modelId="{59E04AF1-7353-40E4-99A9-AF447D7FBD92}" srcId="{E400A229-425E-4517-A4E8-259BA4F1D641}" destId="{29A66490-488D-4BA9-850D-56084247C4B4}" srcOrd="5" destOrd="0" parTransId="{E0CA74EE-54B3-44A1-9971-D65B3535D26F}" sibTransId="{64C4C53F-B2B1-411B-AE45-F33ED57E7A73}"/>
    <dgm:cxn modelId="{383EFEF6-6084-4B39-84C5-A9EA36148D3D}" type="presOf" srcId="{9894655B-858C-442D-A450-A49F9F8C6657}" destId="{4B22126E-6F7A-4ADB-A489-ACBD46EA330A}" srcOrd="0" destOrd="2" presId="urn:microsoft.com/office/officeart/2005/8/layout/radial2#2"/>
    <dgm:cxn modelId="{66EA10FA-9463-4DEC-A76F-ACBE48B04860}" type="presOf" srcId="{CECC35F0-40B5-460D-A737-FC2ACF235663}" destId="{68BD68BC-1A6F-4897-AE58-D220871191CC}" srcOrd="0" destOrd="0" presId="urn:microsoft.com/office/officeart/2005/8/layout/radial2#2"/>
    <dgm:cxn modelId="{6DDD9BFA-C597-47EA-99B0-E3FA83DC9ADF}" type="presOf" srcId="{7BEE3B40-1037-44E9-BEDF-6067A8FA0CA1}" destId="{4B22126E-6F7A-4ADB-A489-ACBD46EA330A}" srcOrd="0" destOrd="5" presId="urn:microsoft.com/office/officeart/2005/8/layout/radial2#2"/>
    <dgm:cxn modelId="{D175B6FB-E4C1-45C8-8884-431B7CBE60E1}" srcId="{DCD7ECA2-2D44-4DD3-A485-E68F87783744}" destId="{384E7B27-E819-41B1-A402-8002F71ACB35}" srcOrd="2" destOrd="0" parTransId="{6B461389-96B1-4A15-9D9D-033FD50B2BAD}" sibTransId="{2DE1B99F-0264-409D-B060-25B23B886384}"/>
    <dgm:cxn modelId="{DE933621-591E-41C6-B3F7-98FAA790604D}" type="presParOf" srcId="{68BD68BC-1A6F-4897-AE58-D220871191CC}" destId="{DF7CCDCB-1FEF-446D-879C-7B573A150A85}" srcOrd="0" destOrd="0" presId="urn:microsoft.com/office/officeart/2005/8/layout/radial2#2"/>
    <dgm:cxn modelId="{1BCD953F-82E3-4BA2-A510-7101BF112292}" type="presParOf" srcId="{DF7CCDCB-1FEF-446D-879C-7B573A150A85}" destId="{42504826-0B2E-42B2-89E0-6C444D015311}" srcOrd="0" destOrd="0" presId="urn:microsoft.com/office/officeart/2005/8/layout/radial2#2"/>
    <dgm:cxn modelId="{36567F1B-27BA-4F41-8BB3-C63B0C0B0E6C}" type="presParOf" srcId="{42504826-0B2E-42B2-89E0-6C444D015311}" destId="{85032AF7-CC0A-43B1-ADBC-12E888570430}" srcOrd="0" destOrd="0" presId="urn:microsoft.com/office/officeart/2005/8/layout/radial2#2"/>
    <dgm:cxn modelId="{C7370220-244A-4071-975D-79E99AADDAC6}" type="presParOf" srcId="{42504826-0B2E-42B2-89E0-6C444D015311}" destId="{CE974068-7363-48BA-8A56-58FC71B522DC}" srcOrd="1" destOrd="0" presId="urn:microsoft.com/office/officeart/2005/8/layout/radial2#2"/>
    <dgm:cxn modelId="{A82AEC30-6B90-4143-84A9-AF800D20907E}" type="presParOf" srcId="{DF7CCDCB-1FEF-446D-879C-7B573A150A85}" destId="{CFE719B1-FDDF-4968-9D26-52CE098EA344}" srcOrd="1" destOrd="0" presId="urn:microsoft.com/office/officeart/2005/8/layout/radial2#2"/>
    <dgm:cxn modelId="{71A09D5D-5F14-4C4D-BD00-29A29A5A9EA3}" type="presParOf" srcId="{DF7CCDCB-1FEF-446D-879C-7B573A150A85}" destId="{269D1A46-C3B2-412B-A63B-90077459CAEC}" srcOrd="2" destOrd="0" presId="urn:microsoft.com/office/officeart/2005/8/layout/radial2#2"/>
    <dgm:cxn modelId="{95A21804-2276-4302-8A01-1FD57CFDAB0B}" type="presParOf" srcId="{269D1A46-C3B2-412B-A63B-90077459CAEC}" destId="{B9FD9A9B-F5B2-41C6-AA4C-23B98CB4FBF3}" srcOrd="0" destOrd="0" presId="urn:microsoft.com/office/officeart/2005/8/layout/radial2#2"/>
    <dgm:cxn modelId="{4BE00166-88B1-4984-AE6B-FF24531B2B70}" type="presParOf" srcId="{269D1A46-C3B2-412B-A63B-90077459CAEC}" destId="{4B22126E-6F7A-4ADB-A489-ACBD46EA330A}" srcOrd="1" destOrd="0" presId="urn:microsoft.com/office/officeart/2005/8/layout/radial2#2"/>
    <dgm:cxn modelId="{196D6135-A017-46B8-B710-9B8ADD29C955}" type="presParOf" srcId="{DF7CCDCB-1FEF-446D-879C-7B573A150A85}" destId="{DB5F8B40-7FFB-4BF2-AB97-4DD23BBB3CB3}" srcOrd="3" destOrd="0" presId="urn:microsoft.com/office/officeart/2005/8/layout/radial2#2"/>
    <dgm:cxn modelId="{FEFD028A-ABB6-46FB-8F56-03BA8E3DE382}" type="presParOf" srcId="{DF7CCDCB-1FEF-446D-879C-7B573A150A85}" destId="{66D0D311-5AB8-4EC8-ABBC-B19EB1C7F0C4}" srcOrd="4" destOrd="0" presId="urn:microsoft.com/office/officeart/2005/8/layout/radial2#2"/>
    <dgm:cxn modelId="{12599D28-47F6-48C4-9386-357FAFFD872C}" type="presParOf" srcId="{66D0D311-5AB8-4EC8-ABBC-B19EB1C7F0C4}" destId="{8C52F264-3E24-4EC4-9000-82B4D521C9E0}" srcOrd="0" destOrd="0" presId="urn:microsoft.com/office/officeart/2005/8/layout/radial2#2"/>
    <dgm:cxn modelId="{31A8FF5D-5992-44F2-B9B5-AAA1FBA5FC6A}" type="presParOf" srcId="{66D0D311-5AB8-4EC8-ABBC-B19EB1C7F0C4}" destId="{22A9452E-DB9D-4347-9D41-D29067BCCCC1}" srcOrd="1" destOrd="0" presId="urn:microsoft.com/office/officeart/2005/8/layout/radial2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F218E0-E72F-4FB4-B861-C83F0E35F934}" type="doc">
      <dgm:prSet loTypeId="urn:microsoft.com/office/officeart/2005/8/layout/hList1" loCatId="list" qsTypeId="urn:microsoft.com/office/officeart/2005/8/quickstyle/simple1#3" qsCatId="simple" csTypeId="urn:microsoft.com/office/officeart/2005/8/colors/accent1_2#3" csCatId="accent1" phldr="0"/>
      <dgm:spPr/>
      <dgm:t>
        <a:bodyPr/>
        <a:lstStyle/>
        <a:p>
          <a:endParaRPr lang="en-US"/>
        </a:p>
      </dgm:t>
    </dgm:pt>
    <dgm:pt modelId="{17264811-B842-45CA-8023-890707C56826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Re-adjust to the nearest canvas border</a:t>
          </a:r>
        </a:p>
      </dgm:t>
    </dgm:pt>
    <dgm:pt modelId="{A109D010-9885-4F8F-B8E9-E2C717658764}" type="parTrans" cxnId="{2363F761-6D9F-48B3-A786-AEC5A60201B0}">
      <dgm:prSet/>
      <dgm:spPr/>
      <dgm:t>
        <a:bodyPr/>
        <a:lstStyle/>
        <a:p>
          <a:endParaRPr lang="en-US"/>
        </a:p>
      </dgm:t>
    </dgm:pt>
    <dgm:pt modelId="{ABC69D63-56ED-48ED-9346-231F6A6139BF}" type="sibTrans" cxnId="{2363F761-6D9F-48B3-A786-AEC5A60201B0}">
      <dgm:prSet/>
      <dgm:spPr/>
      <dgm:t>
        <a:bodyPr/>
        <a:lstStyle/>
        <a:p>
          <a:endParaRPr lang="en-US"/>
        </a:p>
      </dgm:t>
    </dgm:pt>
    <dgm:pt modelId="{3A04E1E2-A022-47CE-8997-EF18827AD0A2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 altLang="en-US"/>
            <a:t>To the nearest boundary of image</a:t>
          </a:r>
          <a:endParaRPr lang="en-US"/>
        </a:p>
      </dgm:t>
    </dgm:pt>
    <dgm:pt modelId="{27D8CDC7-1381-4175-B7BB-6022CF4D82E6}" type="parTrans" cxnId="{768C4B4A-D868-40FD-A21D-9483BBBE02C8}">
      <dgm:prSet/>
      <dgm:spPr/>
      <dgm:t>
        <a:bodyPr/>
        <a:lstStyle/>
        <a:p>
          <a:endParaRPr lang="en-US"/>
        </a:p>
      </dgm:t>
    </dgm:pt>
    <dgm:pt modelId="{6093660C-20EB-4964-87F9-BCEC151AEF5F}" type="sibTrans" cxnId="{768C4B4A-D868-40FD-A21D-9483BBBE02C8}">
      <dgm:prSet/>
      <dgm:spPr/>
      <dgm:t>
        <a:bodyPr/>
        <a:lstStyle/>
        <a:p>
          <a:endParaRPr lang="en-US"/>
        </a:p>
      </dgm:t>
    </dgm:pt>
    <dgm:pt modelId="{20ECD1CE-C88D-4E49-AB81-1C00042D65BE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 altLang="en-US"/>
            <a:t>To the previous position</a:t>
          </a:r>
        </a:p>
      </dgm:t>
    </dgm:pt>
    <dgm:pt modelId="{66A1EE56-94CE-4FB6-9FEF-C56A76BF3DC4}" type="parTrans" cxnId="{8AFF6628-2B31-47D7-99D7-80D080695296}">
      <dgm:prSet/>
      <dgm:spPr/>
    </dgm:pt>
    <dgm:pt modelId="{13960617-24E1-4460-B071-CF8E7760D6FC}" type="sibTrans" cxnId="{8AFF6628-2B31-47D7-99D7-80D080695296}">
      <dgm:prSet/>
      <dgm:spPr/>
    </dgm:pt>
    <dgm:pt modelId="{1E2CC1A7-EE79-4C18-A179-CE42EF3B3F4A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Increase canvas size</a:t>
          </a:r>
        </a:p>
      </dgm:t>
    </dgm:pt>
    <dgm:pt modelId="{4420C36B-7FD0-41F4-845A-9000C47B4900}" type="parTrans" cxnId="{1118D68B-A4BA-4B8F-8AD5-501744BC315A}">
      <dgm:prSet/>
      <dgm:spPr/>
      <dgm:t>
        <a:bodyPr/>
        <a:lstStyle/>
        <a:p>
          <a:endParaRPr lang="en-US"/>
        </a:p>
      </dgm:t>
    </dgm:pt>
    <dgm:pt modelId="{1BAAE311-27E8-4383-9AB4-C15DA1D4E64A}" type="sibTrans" cxnId="{1118D68B-A4BA-4B8F-8AD5-501744BC315A}">
      <dgm:prSet/>
      <dgm:spPr/>
      <dgm:t>
        <a:bodyPr/>
        <a:lstStyle/>
        <a:p>
          <a:endParaRPr lang="en-US"/>
        </a:p>
      </dgm:t>
    </dgm:pt>
    <dgm:pt modelId="{99B048AD-4207-4FBF-AC96-32E95F737103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 altLang="en-US"/>
            <a:t>Unidirectional</a:t>
          </a:r>
          <a:endParaRPr lang="en-US"/>
        </a:p>
      </dgm:t>
    </dgm:pt>
    <dgm:pt modelId="{51D632FF-BB4F-4E18-882E-B48E55588B8F}" type="parTrans" cxnId="{17B86C49-087C-44A8-90C9-C60B2B2C0D3D}">
      <dgm:prSet/>
      <dgm:spPr/>
      <dgm:t>
        <a:bodyPr/>
        <a:lstStyle/>
        <a:p>
          <a:endParaRPr lang="en-US"/>
        </a:p>
      </dgm:t>
    </dgm:pt>
    <dgm:pt modelId="{FF53DED4-9E89-47A5-A21C-6C2BA42171BF}" type="sibTrans" cxnId="{17B86C49-087C-44A8-90C9-C60B2B2C0D3D}">
      <dgm:prSet/>
      <dgm:spPr/>
      <dgm:t>
        <a:bodyPr/>
        <a:lstStyle/>
        <a:p>
          <a:endParaRPr lang="en-US"/>
        </a:p>
      </dgm:t>
    </dgm:pt>
    <dgm:pt modelId="{BD5A80AD-B66B-4FF3-A7F6-6B9C5BB46043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 altLang="en-US"/>
            <a:t>All sides</a:t>
          </a:r>
        </a:p>
      </dgm:t>
    </dgm:pt>
    <dgm:pt modelId="{F377D26F-422D-40F8-BB0F-74C2F4B52D6D}" type="parTrans" cxnId="{1BFF4B8E-E815-434E-9BA0-A6126472E0EE}">
      <dgm:prSet/>
      <dgm:spPr/>
    </dgm:pt>
    <dgm:pt modelId="{3741D7EB-E846-4EE5-A7AC-FAE3B7E23880}" type="sibTrans" cxnId="{1BFF4B8E-E815-434E-9BA0-A6126472E0EE}">
      <dgm:prSet/>
      <dgm:spPr/>
    </dgm:pt>
    <dgm:pt modelId="{7CF2E237-A323-4932-9A99-5C3801C407F7}" type="pres">
      <dgm:prSet presAssocID="{49F218E0-E72F-4FB4-B861-C83F0E35F934}" presName="Name0" presStyleCnt="0">
        <dgm:presLayoutVars>
          <dgm:dir/>
          <dgm:animLvl val="lvl"/>
          <dgm:resizeHandles val="exact"/>
        </dgm:presLayoutVars>
      </dgm:prSet>
      <dgm:spPr/>
    </dgm:pt>
    <dgm:pt modelId="{600174B3-3EC6-4ED8-9A64-BCC193972B36}" type="pres">
      <dgm:prSet presAssocID="{17264811-B842-45CA-8023-890707C56826}" presName="composite" presStyleCnt="0"/>
      <dgm:spPr/>
    </dgm:pt>
    <dgm:pt modelId="{27C3B081-C62D-4789-ACCC-6B5C4C4AC593}" type="pres">
      <dgm:prSet presAssocID="{17264811-B842-45CA-8023-890707C5682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F7A3F2B-0DDF-464D-BB82-2FD9B2735E45}" type="pres">
      <dgm:prSet presAssocID="{17264811-B842-45CA-8023-890707C56826}" presName="desTx" presStyleLbl="alignAccFollowNode1" presStyleIdx="0" presStyleCnt="2">
        <dgm:presLayoutVars>
          <dgm:bulletEnabled val="1"/>
        </dgm:presLayoutVars>
      </dgm:prSet>
      <dgm:spPr/>
    </dgm:pt>
    <dgm:pt modelId="{74BFF946-DBE8-4C9C-BE94-FFDC86C27C98}" type="pres">
      <dgm:prSet presAssocID="{ABC69D63-56ED-48ED-9346-231F6A6139BF}" presName="space" presStyleCnt="0"/>
      <dgm:spPr/>
    </dgm:pt>
    <dgm:pt modelId="{F09E7C67-D483-4458-8932-ED733A6AD0BE}" type="pres">
      <dgm:prSet presAssocID="{1E2CC1A7-EE79-4C18-A179-CE42EF3B3F4A}" presName="composite" presStyleCnt="0"/>
      <dgm:spPr/>
    </dgm:pt>
    <dgm:pt modelId="{F8668B23-714E-4127-97FC-1CD6337621BE}" type="pres">
      <dgm:prSet presAssocID="{1E2CC1A7-EE79-4C18-A179-CE42EF3B3F4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BD11FAB-8B7F-4F8A-8171-934118D8A205}" type="pres">
      <dgm:prSet presAssocID="{1E2CC1A7-EE79-4C18-A179-CE42EF3B3F4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477F01F-EDEA-48EC-921D-A52E761095D0}" type="presOf" srcId="{BD5A80AD-B66B-4FF3-A7F6-6B9C5BB46043}" destId="{DBD11FAB-8B7F-4F8A-8171-934118D8A205}" srcOrd="0" destOrd="1" presId="urn:microsoft.com/office/officeart/2005/8/layout/hList1"/>
    <dgm:cxn modelId="{8AFF6628-2B31-47D7-99D7-80D080695296}" srcId="{17264811-B842-45CA-8023-890707C56826}" destId="{20ECD1CE-C88D-4E49-AB81-1C00042D65BE}" srcOrd="1" destOrd="0" parTransId="{66A1EE56-94CE-4FB6-9FEF-C56A76BF3DC4}" sibTransId="{13960617-24E1-4460-B071-CF8E7760D6FC}"/>
    <dgm:cxn modelId="{F777212D-BBDB-4373-A9FC-AD10EAAA9097}" type="presOf" srcId="{17264811-B842-45CA-8023-890707C56826}" destId="{27C3B081-C62D-4789-ACCC-6B5C4C4AC593}" srcOrd="0" destOrd="0" presId="urn:microsoft.com/office/officeart/2005/8/layout/hList1"/>
    <dgm:cxn modelId="{E9185C3C-9C87-4839-8CE3-B4ADD6D62D90}" type="presOf" srcId="{20ECD1CE-C88D-4E49-AB81-1C00042D65BE}" destId="{EF7A3F2B-0DDF-464D-BB82-2FD9B2735E45}" srcOrd="0" destOrd="1" presId="urn:microsoft.com/office/officeart/2005/8/layout/hList1"/>
    <dgm:cxn modelId="{2363F761-6D9F-48B3-A786-AEC5A60201B0}" srcId="{49F218E0-E72F-4FB4-B861-C83F0E35F934}" destId="{17264811-B842-45CA-8023-890707C56826}" srcOrd="0" destOrd="0" parTransId="{A109D010-9885-4F8F-B8E9-E2C717658764}" sibTransId="{ABC69D63-56ED-48ED-9346-231F6A6139BF}"/>
    <dgm:cxn modelId="{FF1DAF42-DE02-45BE-B454-2A2DBC9F2A0E}" type="presOf" srcId="{3A04E1E2-A022-47CE-8997-EF18827AD0A2}" destId="{EF7A3F2B-0DDF-464D-BB82-2FD9B2735E45}" srcOrd="0" destOrd="0" presId="urn:microsoft.com/office/officeart/2005/8/layout/hList1"/>
    <dgm:cxn modelId="{17B86C49-087C-44A8-90C9-C60B2B2C0D3D}" srcId="{1E2CC1A7-EE79-4C18-A179-CE42EF3B3F4A}" destId="{99B048AD-4207-4FBF-AC96-32E95F737103}" srcOrd="0" destOrd="0" parTransId="{51D632FF-BB4F-4E18-882E-B48E55588B8F}" sibTransId="{FF53DED4-9E89-47A5-A21C-6C2BA42171BF}"/>
    <dgm:cxn modelId="{768C4B4A-D868-40FD-A21D-9483BBBE02C8}" srcId="{17264811-B842-45CA-8023-890707C56826}" destId="{3A04E1E2-A022-47CE-8997-EF18827AD0A2}" srcOrd="0" destOrd="0" parTransId="{27D8CDC7-1381-4175-B7BB-6022CF4D82E6}" sibTransId="{6093660C-20EB-4964-87F9-BCEC151AEF5F}"/>
    <dgm:cxn modelId="{1118D68B-A4BA-4B8F-8AD5-501744BC315A}" srcId="{49F218E0-E72F-4FB4-B861-C83F0E35F934}" destId="{1E2CC1A7-EE79-4C18-A179-CE42EF3B3F4A}" srcOrd="1" destOrd="0" parTransId="{4420C36B-7FD0-41F4-845A-9000C47B4900}" sibTransId="{1BAAE311-27E8-4383-9AB4-C15DA1D4E64A}"/>
    <dgm:cxn modelId="{1BFF4B8E-E815-434E-9BA0-A6126472E0EE}" srcId="{1E2CC1A7-EE79-4C18-A179-CE42EF3B3F4A}" destId="{BD5A80AD-B66B-4FF3-A7F6-6B9C5BB46043}" srcOrd="1" destOrd="0" parTransId="{F377D26F-422D-40F8-BB0F-74C2F4B52D6D}" sibTransId="{3741D7EB-E846-4EE5-A7AC-FAE3B7E23880}"/>
    <dgm:cxn modelId="{FA55539C-6B8B-4E22-B0A2-DFB243C14C85}" type="presOf" srcId="{99B048AD-4207-4FBF-AC96-32E95F737103}" destId="{DBD11FAB-8B7F-4F8A-8171-934118D8A205}" srcOrd="0" destOrd="0" presId="urn:microsoft.com/office/officeart/2005/8/layout/hList1"/>
    <dgm:cxn modelId="{CEDE9CA7-D3F1-435C-AA18-9CC97050017B}" type="presOf" srcId="{49F218E0-E72F-4FB4-B861-C83F0E35F934}" destId="{7CF2E237-A323-4932-9A99-5C3801C407F7}" srcOrd="0" destOrd="0" presId="urn:microsoft.com/office/officeart/2005/8/layout/hList1"/>
    <dgm:cxn modelId="{3991ECE8-DF2A-4825-A4EB-07398F5DA876}" type="presOf" srcId="{1E2CC1A7-EE79-4C18-A179-CE42EF3B3F4A}" destId="{F8668B23-714E-4127-97FC-1CD6337621BE}" srcOrd="0" destOrd="0" presId="urn:microsoft.com/office/officeart/2005/8/layout/hList1"/>
    <dgm:cxn modelId="{41EDE31E-9837-4D50-8ED8-1CA09DAD02EE}" type="presParOf" srcId="{7CF2E237-A323-4932-9A99-5C3801C407F7}" destId="{600174B3-3EC6-4ED8-9A64-BCC193972B36}" srcOrd="0" destOrd="0" presId="urn:microsoft.com/office/officeart/2005/8/layout/hList1"/>
    <dgm:cxn modelId="{855DBC82-A8E1-4012-8783-D947420ADDAE}" type="presParOf" srcId="{600174B3-3EC6-4ED8-9A64-BCC193972B36}" destId="{27C3B081-C62D-4789-ACCC-6B5C4C4AC593}" srcOrd="0" destOrd="0" presId="urn:microsoft.com/office/officeart/2005/8/layout/hList1"/>
    <dgm:cxn modelId="{D574F2FE-FDAF-49C9-AD5B-B3ACF34C2476}" type="presParOf" srcId="{600174B3-3EC6-4ED8-9A64-BCC193972B36}" destId="{EF7A3F2B-0DDF-464D-BB82-2FD9B2735E45}" srcOrd="1" destOrd="0" presId="urn:microsoft.com/office/officeart/2005/8/layout/hList1"/>
    <dgm:cxn modelId="{3437FBFC-6BFB-4D59-B448-9D4C381D519C}" type="presParOf" srcId="{7CF2E237-A323-4932-9A99-5C3801C407F7}" destId="{74BFF946-DBE8-4C9C-BE94-FFDC86C27C98}" srcOrd="1" destOrd="0" presId="urn:microsoft.com/office/officeart/2005/8/layout/hList1"/>
    <dgm:cxn modelId="{D787EE66-91AE-4A4D-8EB9-B2AAD9711FE6}" type="presParOf" srcId="{7CF2E237-A323-4932-9A99-5C3801C407F7}" destId="{F09E7C67-D483-4458-8932-ED733A6AD0BE}" srcOrd="2" destOrd="0" presId="urn:microsoft.com/office/officeart/2005/8/layout/hList1"/>
    <dgm:cxn modelId="{84E711B8-65AD-4EC8-856D-69F2EECEDE9E}" type="presParOf" srcId="{F09E7C67-D483-4458-8932-ED733A6AD0BE}" destId="{F8668B23-714E-4127-97FC-1CD6337621BE}" srcOrd="0" destOrd="0" presId="urn:microsoft.com/office/officeart/2005/8/layout/hList1"/>
    <dgm:cxn modelId="{AF567A70-DF53-454E-9F14-FF0D0C19FB31}" type="presParOf" srcId="{F09E7C67-D483-4458-8932-ED733A6AD0BE}" destId="{DBD11FAB-8B7F-4F8A-8171-934118D8A20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C0671-E2AB-40BD-AF6E-9FA09F369FF0}">
      <dsp:nvSpPr>
        <dsp:cNvPr id="0" name=""/>
        <dsp:cNvSpPr/>
      </dsp:nvSpPr>
      <dsp:spPr>
        <a:xfrm rot="2561616">
          <a:off x="2573549" y="3800009"/>
          <a:ext cx="822751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822751" y="28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5F8B40-7FFB-4BF2-AB97-4DD23BBB3CB3}">
      <dsp:nvSpPr>
        <dsp:cNvPr id="0" name=""/>
        <dsp:cNvSpPr/>
      </dsp:nvSpPr>
      <dsp:spPr>
        <a:xfrm>
          <a:off x="2682567" y="2680399"/>
          <a:ext cx="914379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914379" y="28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E719B1-FDDF-4968-9D26-52CE098EA344}">
      <dsp:nvSpPr>
        <dsp:cNvPr id="0" name=""/>
        <dsp:cNvSpPr/>
      </dsp:nvSpPr>
      <dsp:spPr>
        <a:xfrm rot="19038384">
          <a:off x="2573549" y="1560789"/>
          <a:ext cx="822751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822751" y="28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974068-7363-48BA-8A56-58FC71B522DC}">
      <dsp:nvSpPr>
        <dsp:cNvPr id="0" name=""/>
        <dsp:cNvSpPr/>
      </dsp:nvSpPr>
      <dsp:spPr>
        <a:xfrm>
          <a:off x="469592" y="1407789"/>
          <a:ext cx="2603499" cy="2603499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D9A9B-F5B2-41C6-AA4C-23B98CB4FBF3}">
      <dsp:nvSpPr>
        <dsp:cNvPr id="0" name=""/>
        <dsp:cNvSpPr/>
      </dsp:nvSpPr>
      <dsp:spPr>
        <a:xfrm>
          <a:off x="3080296" y="10"/>
          <a:ext cx="1562100" cy="1562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2100" kern="1200"/>
            <a:t>Line</a:t>
          </a:r>
        </a:p>
      </dsp:txBody>
      <dsp:txXfrm>
        <a:off x="3309060" y="228774"/>
        <a:ext cx="1104572" cy="1104572"/>
      </dsp:txXfrm>
    </dsp:sp>
    <dsp:sp modelId="{4B22126E-6F7A-4ADB-A489-ACBD46EA330A}">
      <dsp:nvSpPr>
        <dsp:cNvPr id="0" name=""/>
        <dsp:cNvSpPr/>
      </dsp:nvSpPr>
      <dsp:spPr>
        <a:xfrm>
          <a:off x="4798606" y="10"/>
          <a:ext cx="2343150" cy="156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1557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altLang="en-US" sz="2600" kern="1200" dirty="0"/>
            <a:t>Line segment</a:t>
          </a:r>
          <a:endParaRPr lang="en-US" sz="2600" kern="1200" dirty="0"/>
        </a:p>
      </dsp:txBody>
      <dsp:txXfrm>
        <a:off x="4798606" y="10"/>
        <a:ext cx="2343150" cy="1562100"/>
      </dsp:txXfrm>
    </dsp:sp>
    <dsp:sp modelId="{8C52F264-3E24-4EC4-9000-82B4D521C9E0}">
      <dsp:nvSpPr>
        <dsp:cNvPr id="0" name=""/>
        <dsp:cNvSpPr/>
      </dsp:nvSpPr>
      <dsp:spPr>
        <a:xfrm>
          <a:off x="3596947" y="1928177"/>
          <a:ext cx="1562100" cy="1562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2100" kern="1200"/>
            <a:t>Circle/Arc</a:t>
          </a:r>
        </a:p>
      </dsp:txBody>
      <dsp:txXfrm>
        <a:off x="3825711" y="2156941"/>
        <a:ext cx="1104572" cy="1104572"/>
      </dsp:txXfrm>
    </dsp:sp>
    <dsp:sp modelId="{22A9452E-DB9D-4347-9D41-D29067BCCCC1}">
      <dsp:nvSpPr>
        <dsp:cNvPr id="0" name=""/>
        <dsp:cNvSpPr/>
      </dsp:nvSpPr>
      <dsp:spPr>
        <a:xfrm>
          <a:off x="5315257" y="1928177"/>
          <a:ext cx="2343150" cy="156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1557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altLang="en-US" sz="2600" kern="1200"/>
            <a:t>Center</a:t>
          </a:r>
          <a:endParaRPr lang="en-US" sz="2600" kern="1200"/>
        </a:p>
        <a:p>
          <a:pPr marL="228600" lvl="1" indent="-228600" algn="l" defTabSz="11557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altLang="en-US" sz="2600" kern="1200"/>
            <a:t>Crosshair outer</a:t>
          </a:r>
        </a:p>
        <a:p>
          <a:pPr marL="228600" lvl="1" indent="-228600" algn="l" defTabSz="11557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altLang="en-US" sz="2600" kern="1200"/>
            <a:t>Crosshair inner</a:t>
          </a:r>
        </a:p>
      </dsp:txBody>
      <dsp:txXfrm>
        <a:off x="5315257" y="1928177"/>
        <a:ext cx="2343150" cy="1562100"/>
      </dsp:txXfrm>
    </dsp:sp>
    <dsp:sp modelId="{A4594B93-3116-410F-A9B6-83291B1F28AD}">
      <dsp:nvSpPr>
        <dsp:cNvPr id="0" name=""/>
        <dsp:cNvSpPr/>
      </dsp:nvSpPr>
      <dsp:spPr>
        <a:xfrm>
          <a:off x="3080296" y="3856344"/>
          <a:ext cx="1562100" cy="1562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2100" kern="1200"/>
            <a:t>Point</a:t>
          </a:r>
        </a:p>
      </dsp:txBody>
      <dsp:txXfrm>
        <a:off x="3309060" y="4085108"/>
        <a:ext cx="1104572" cy="1104572"/>
      </dsp:txXfrm>
    </dsp:sp>
    <dsp:sp modelId="{A27E8F25-3FF6-4BDB-AC60-BAC2D7C34B3C}">
      <dsp:nvSpPr>
        <dsp:cNvPr id="0" name=""/>
        <dsp:cNvSpPr/>
      </dsp:nvSpPr>
      <dsp:spPr>
        <a:xfrm>
          <a:off x="4798606" y="3856344"/>
          <a:ext cx="2343150" cy="156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1557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altLang="en-US" sz="2600" kern="1200"/>
            <a:t>Dot</a:t>
          </a:r>
        </a:p>
        <a:p>
          <a:pPr marL="228600" lvl="1" indent="-228600" algn="l" defTabSz="11557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altLang="en-US" sz="2600" kern="1200"/>
            <a:t>Converge</a:t>
          </a:r>
          <a:endParaRPr lang="en-US" sz="2600" kern="1200"/>
        </a:p>
      </dsp:txBody>
      <dsp:txXfrm>
        <a:off x="4798606" y="3856344"/>
        <a:ext cx="2343150" cy="1562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F8B40-7FFB-4BF2-AB97-4DD23BBB3CB3}">
      <dsp:nvSpPr>
        <dsp:cNvPr id="0" name=""/>
        <dsp:cNvSpPr/>
      </dsp:nvSpPr>
      <dsp:spPr>
        <a:xfrm rot="1762083">
          <a:off x="2759785" y="3811952"/>
          <a:ext cx="1020143" cy="68203"/>
        </a:xfrm>
        <a:custGeom>
          <a:avLst/>
          <a:gdLst/>
          <a:ahLst/>
          <a:cxnLst/>
          <a:rect l="0" t="0" r="0" b="0"/>
          <a:pathLst>
            <a:path>
              <a:moveTo>
                <a:pt x="0" y="34101"/>
              </a:moveTo>
              <a:lnTo>
                <a:pt x="1020143" y="341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E719B1-FDDF-4968-9D26-52CE098EA344}">
      <dsp:nvSpPr>
        <dsp:cNvPr id="0" name=""/>
        <dsp:cNvSpPr/>
      </dsp:nvSpPr>
      <dsp:spPr>
        <a:xfrm rot="19837917">
          <a:off x="2759785" y="2002483"/>
          <a:ext cx="1020143" cy="68203"/>
        </a:xfrm>
        <a:custGeom>
          <a:avLst/>
          <a:gdLst/>
          <a:ahLst/>
          <a:cxnLst/>
          <a:rect l="0" t="0" r="0" b="0"/>
          <a:pathLst>
            <a:path>
              <a:moveTo>
                <a:pt x="0" y="34101"/>
              </a:moveTo>
              <a:lnTo>
                <a:pt x="1020143" y="341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974068-7363-48BA-8A56-58FC71B522DC}">
      <dsp:nvSpPr>
        <dsp:cNvPr id="0" name=""/>
        <dsp:cNvSpPr/>
      </dsp:nvSpPr>
      <dsp:spPr>
        <a:xfrm>
          <a:off x="375" y="1279578"/>
          <a:ext cx="3323483" cy="3323483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D9A9B-F5B2-41C6-AA4C-23B98CB4FBF3}">
      <dsp:nvSpPr>
        <dsp:cNvPr id="0" name=""/>
        <dsp:cNvSpPr/>
      </dsp:nvSpPr>
      <dsp:spPr>
        <a:xfrm>
          <a:off x="3586245" y="300423"/>
          <a:ext cx="1994090" cy="19940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3400" kern="1200"/>
            <a:t>Direct Metrics</a:t>
          </a:r>
        </a:p>
      </dsp:txBody>
      <dsp:txXfrm>
        <a:off x="3878273" y="592451"/>
        <a:ext cx="1410034" cy="1410034"/>
      </dsp:txXfrm>
    </dsp:sp>
    <dsp:sp modelId="{4B22126E-6F7A-4ADB-A489-ACBD46EA330A}">
      <dsp:nvSpPr>
        <dsp:cNvPr id="0" name=""/>
        <dsp:cNvSpPr/>
      </dsp:nvSpPr>
      <dsp:spPr>
        <a:xfrm>
          <a:off x="5779744" y="300423"/>
          <a:ext cx="2991135" cy="1994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altLang="en-US" sz="1600" b="1" kern="1200"/>
            <a:t>Distances</a:t>
          </a:r>
          <a:endParaRPr lang="en-IN" altLang="en-US" sz="1600" kern="1200"/>
        </a:p>
        <a:p>
          <a:pPr marL="342900" lvl="2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altLang="en-US" sz="1600" kern="1200"/>
            <a:t>Line to line</a:t>
          </a:r>
        </a:p>
        <a:p>
          <a:pPr marL="342900" lvl="2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altLang="en-US" sz="1600" kern="1200"/>
            <a:t>Point to point</a:t>
          </a:r>
        </a:p>
        <a:p>
          <a:pPr marL="342900" lvl="2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altLang="en-US" sz="1600" kern="1200"/>
            <a:t>Point to line</a:t>
          </a:r>
          <a:endParaRPr lang="en-US" sz="1600" kern="1200"/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altLang="en-US" sz="1600" b="1" kern="1200"/>
            <a:t>Diameters and Radii</a:t>
          </a:r>
        </a:p>
        <a:p>
          <a:pPr marL="342900" lvl="2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altLang="en-US" sz="1600" kern="1200"/>
            <a:t>Circles</a:t>
          </a:r>
        </a:p>
        <a:p>
          <a:pPr marL="342900" lvl="2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altLang="en-US" sz="1600" kern="1200"/>
            <a:t>Arcs</a:t>
          </a:r>
          <a:endParaRPr lang="en-IN" altLang="en-US" sz="1400" kern="1200"/>
        </a:p>
        <a:p>
          <a:pPr marL="228600" lvl="2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altLang="en-US" sz="1400" kern="1200"/>
        </a:p>
      </dsp:txBody>
      <dsp:txXfrm>
        <a:off x="5779744" y="300423"/>
        <a:ext cx="2991135" cy="1994090"/>
      </dsp:txXfrm>
    </dsp:sp>
    <dsp:sp modelId="{8C52F264-3E24-4EC4-9000-82B4D521C9E0}">
      <dsp:nvSpPr>
        <dsp:cNvPr id="0" name=""/>
        <dsp:cNvSpPr/>
      </dsp:nvSpPr>
      <dsp:spPr>
        <a:xfrm>
          <a:off x="3586245" y="3588126"/>
          <a:ext cx="1994090" cy="19940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3400" kern="1200" dirty="0"/>
            <a:t>GD&amp;T Metrics</a:t>
          </a:r>
        </a:p>
      </dsp:txBody>
      <dsp:txXfrm>
        <a:off x="3878273" y="3880154"/>
        <a:ext cx="1410034" cy="1410034"/>
      </dsp:txXfrm>
    </dsp:sp>
    <dsp:sp modelId="{22A9452E-DB9D-4347-9D41-D29067BCCCC1}">
      <dsp:nvSpPr>
        <dsp:cNvPr id="0" name=""/>
        <dsp:cNvSpPr/>
      </dsp:nvSpPr>
      <dsp:spPr>
        <a:xfrm>
          <a:off x="5779744" y="3588126"/>
          <a:ext cx="2991135" cy="1994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altLang="en-US" sz="1600" kern="1200"/>
            <a:t>Perpendicularity</a:t>
          </a:r>
          <a:endParaRPr lang="en-US" sz="1600" kern="1200"/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altLang="en-US" sz="1600" kern="1200"/>
            <a:t>parallelism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altLang="en-US" sz="1600" kern="1200"/>
            <a:t>Symmetricity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altLang="en-US" sz="1600" kern="1200"/>
            <a:t>Circularity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altLang="en-US" sz="1600" kern="1200"/>
            <a:t>Concentricity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altLang="en-US" sz="1600" kern="1200"/>
            <a:t>Circle Datum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altLang="en-US" sz="1600" kern="1200"/>
            <a:t>Line Datum</a:t>
          </a:r>
        </a:p>
      </dsp:txBody>
      <dsp:txXfrm>
        <a:off x="5779744" y="3588126"/>
        <a:ext cx="2991135" cy="19940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3B081-C62D-4789-ACCC-6B5C4C4AC593}">
      <dsp:nvSpPr>
        <dsp:cNvPr id="0" name=""/>
        <dsp:cNvSpPr/>
      </dsp:nvSpPr>
      <dsp:spPr bwMode="white">
        <a:xfrm>
          <a:off x="39" y="996934"/>
          <a:ext cx="3798093" cy="1155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2900" kern="1200"/>
            <a:t>Re-adjust to the nearest canvas border</a:t>
          </a:r>
        </a:p>
      </dsp:txBody>
      <dsp:txXfrm>
        <a:off x="39" y="996934"/>
        <a:ext cx="3798093" cy="1155842"/>
      </dsp:txXfrm>
    </dsp:sp>
    <dsp:sp modelId="{EF7A3F2B-0DDF-464D-BB82-2FD9B2735E45}">
      <dsp:nvSpPr>
        <dsp:cNvPr id="0" name=""/>
        <dsp:cNvSpPr/>
      </dsp:nvSpPr>
      <dsp:spPr bwMode="white">
        <a:xfrm>
          <a:off x="39" y="2152777"/>
          <a:ext cx="3798093" cy="22687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altLang="en-US" sz="2900" kern="1200"/>
            <a:t>To the nearest boundary of image</a:t>
          </a:r>
          <a:endParaRPr lang="en-US" sz="2900" kern="1200"/>
        </a:p>
        <a:p>
          <a:pPr marL="285750" lvl="1" indent="-285750" algn="l" defTabSz="12890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altLang="en-US" sz="2900" kern="1200"/>
            <a:t>To the previous position</a:t>
          </a:r>
        </a:p>
      </dsp:txBody>
      <dsp:txXfrm>
        <a:off x="39" y="2152777"/>
        <a:ext cx="3798093" cy="2268742"/>
      </dsp:txXfrm>
    </dsp:sp>
    <dsp:sp modelId="{F8668B23-714E-4127-97FC-1CD6337621BE}">
      <dsp:nvSpPr>
        <dsp:cNvPr id="0" name=""/>
        <dsp:cNvSpPr/>
      </dsp:nvSpPr>
      <dsp:spPr bwMode="white">
        <a:xfrm>
          <a:off x="4329866" y="996934"/>
          <a:ext cx="3798093" cy="1155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2900" kern="1200"/>
            <a:t>Increase canvas size</a:t>
          </a:r>
        </a:p>
      </dsp:txBody>
      <dsp:txXfrm>
        <a:off x="4329866" y="996934"/>
        <a:ext cx="3798093" cy="1155842"/>
      </dsp:txXfrm>
    </dsp:sp>
    <dsp:sp modelId="{DBD11FAB-8B7F-4F8A-8171-934118D8A205}">
      <dsp:nvSpPr>
        <dsp:cNvPr id="0" name=""/>
        <dsp:cNvSpPr/>
      </dsp:nvSpPr>
      <dsp:spPr bwMode="white">
        <a:xfrm>
          <a:off x="4329866" y="2152777"/>
          <a:ext cx="3798093" cy="22687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altLang="en-US" sz="2900" kern="1200"/>
            <a:t>Unidirectional</a:t>
          </a:r>
          <a:endParaRPr lang="en-US" sz="2900" kern="1200"/>
        </a:p>
        <a:p>
          <a:pPr marL="285750" lvl="1" indent="-285750" algn="l" defTabSz="12890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altLang="en-US" sz="2900" kern="1200"/>
            <a:t>All sides</a:t>
          </a:r>
        </a:p>
      </dsp:txBody>
      <dsp:txXfrm>
        <a:off x="4329866" y="2152777"/>
        <a:ext cx="3798093" cy="2268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#1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srcNode" val="connSite"/>
              <dgm:param type="dstNode" val="parentNode"/>
              <dgm:param type="dim" val="1D"/>
              <dgm:param type="endSty" val="noArr"/>
              <dgm:param type="begPts" val="auto"/>
              <dgm:param type="endPts" val="auto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#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srcNode" val="connSite"/>
              <dgm:param type="dstNode" val="parentNode"/>
              <dgm:param type="dim" val="1D"/>
              <dgm:param type="endSty" val="noArr"/>
              <dgm:param type="begPts" val="auto"/>
              <dgm:param type="endPts" val="auto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4732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altLang="en-US" dirty="0"/>
              <a:t>QMS Version 3 </a:t>
            </a:r>
            <a:br>
              <a:rPr lang="en-IN" altLang="en-US" dirty="0"/>
            </a:br>
            <a:r>
              <a:rPr lang="en-IN" altLang="en-US" dirty="0"/>
              <a:t>Overlay Handling </a:t>
            </a:r>
            <a:br>
              <a:rPr lang="en-IN" altLang="en-US" dirty="0"/>
            </a:br>
            <a:r>
              <a:rPr lang="en-IN" altLang="en-US" dirty="0"/>
              <a:t>for measurements on Image </a:t>
            </a:r>
            <a:br>
              <a:rPr lang="en-IN" altLang="en-US" dirty="0"/>
            </a:br>
            <a:r>
              <a:rPr lang="en-IN" altLang="en-US" dirty="0"/>
              <a:t>( A Solid Works - ANSI perspective)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50736-EC28-40C3-82EC-76DC90E47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10A007-E6AF-49B6-B58A-869252BE2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108" y="365125"/>
            <a:ext cx="4167696" cy="3012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190B2A-803F-4D35-9393-86E6D88B5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885" y="365125"/>
            <a:ext cx="4167696" cy="3008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A7CF10-0B81-4281-911B-359E5878A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885" y="3484231"/>
            <a:ext cx="4167696" cy="30086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680F8A-FD3D-4656-8143-D7C9AAF37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3604" y="3469634"/>
            <a:ext cx="4167696" cy="301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30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A84C4-21BA-43DE-897B-AADC318F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Degrees of Freedom (Angle)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BCEAD4-D4AA-4778-8274-A157D0732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4955511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7BCA4D-FC4D-439E-B15A-8D3D4AD4E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294" y="1825625"/>
            <a:ext cx="53130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9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altLang="en-US" dirty="0">
                <a:sym typeface="+mn-ea"/>
              </a:rPr>
              <a:t>Degrees of freedom (Indirect metrics)</a:t>
            </a:r>
            <a:br>
              <a:rPr lang="en-IN" altLang="en-US" dirty="0"/>
            </a:b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FC09E1D-2A42-4793-86F0-5B8352B41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623" y="1324708"/>
            <a:ext cx="11495515" cy="516816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>
                <a:sym typeface="+mn-ea"/>
              </a:rPr>
              <a:t>Degrees of freedom (Datum)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FE4CAF-45B4-47A6-96AC-4522815EA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855122"/>
            <a:ext cx="5257800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2A2CE5-2182-4BE0-831C-DF8010CB3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449" y="1855122"/>
            <a:ext cx="5257801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8AE95-3F2F-4381-8BC2-5886D3C03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109" y="2766218"/>
            <a:ext cx="8809781" cy="1325563"/>
          </a:xfrm>
        </p:spPr>
        <p:txBody>
          <a:bodyPr/>
          <a:lstStyle/>
          <a:p>
            <a:r>
              <a:rPr lang="en-IN" altLang="en-US" dirty="0"/>
              <a:t>2. ii. Out of canvas manipulation case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5757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Out of canvas manipulation case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FDC92CD-DD0C-442E-8FA5-9F31585C6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8077"/>
            <a:ext cx="10515600" cy="498647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>
                <a:sym typeface="+mn-ea"/>
              </a:rPr>
              <a:t>Out of canvas manipulation possible solutions</a:t>
            </a:r>
            <a:endParaRPr lang="en-US"/>
          </a:p>
        </p:txBody>
      </p:sp>
      <p:graphicFrame>
        <p:nvGraphicFramePr>
          <p:cNvPr id="5" name="Diagram 4"/>
          <p:cNvGraphicFramePr/>
          <p:nvPr/>
        </p:nvGraphicFramePr>
        <p:xfrm>
          <a:off x="2032000" y="109156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5031" y="2766218"/>
            <a:ext cx="6421937" cy="1325563"/>
          </a:xfrm>
        </p:spPr>
        <p:txBody>
          <a:bodyPr/>
          <a:lstStyle/>
          <a:p>
            <a:r>
              <a:rPr lang="en-IN" altLang="en-US" dirty="0"/>
              <a:t>2. iii.  Zooming Experience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45F38C-5EE0-4134-9355-E38CCBC8E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271" y="246671"/>
            <a:ext cx="4430755" cy="3063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F22F03-0681-44B9-8803-D809E355E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044" y="213177"/>
            <a:ext cx="4430755" cy="3063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108907-7182-41B5-852C-E52648728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272" y="3547455"/>
            <a:ext cx="4430755" cy="3063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B8EF1A-04D8-41BF-9984-FFB08AAB9C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3044" y="3429000"/>
            <a:ext cx="4430755" cy="30638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FE0A-BB2F-42F3-A4B3-6F57E79C7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94F596-CD20-46C0-AA91-405740E19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7536" y="2402836"/>
            <a:ext cx="3685947" cy="23850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830029-5A08-42FB-BBB1-DACEEEEF0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24" y="2102571"/>
            <a:ext cx="3685947" cy="29856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4913E8-20EC-4393-AB78-883B30B3D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588" y="2402836"/>
            <a:ext cx="3685948" cy="23850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D7333E-E364-47CA-9A8D-5378480426B6}"/>
              </a:ext>
            </a:extLst>
          </p:cNvPr>
          <p:cNvSpPr txBox="1"/>
          <p:nvPr/>
        </p:nvSpPr>
        <p:spPr>
          <a:xfrm>
            <a:off x="1356851" y="5315411"/>
            <a:ext cx="1219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Zoom to fit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B9A14D-2063-4694-9E91-FE84A42B9F59}"/>
              </a:ext>
            </a:extLst>
          </p:cNvPr>
          <p:cNvSpPr txBox="1"/>
          <p:nvPr/>
        </p:nvSpPr>
        <p:spPr>
          <a:xfrm>
            <a:off x="5791822" y="5315411"/>
            <a:ext cx="118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Zoomed 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E3534B-D807-414A-8A4C-0D49B50C2F39}"/>
              </a:ext>
            </a:extLst>
          </p:cNvPr>
          <p:cNvSpPr txBox="1"/>
          <p:nvPr/>
        </p:nvSpPr>
        <p:spPr>
          <a:xfrm>
            <a:off x="9224715" y="5306468"/>
            <a:ext cx="135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Zoomed in 2</a:t>
            </a:r>
          </a:p>
        </p:txBody>
      </p:sp>
    </p:spTree>
    <p:extLst>
      <p:ext uri="{BB962C8B-B14F-4D97-AF65-F5344CB8AC3E}">
        <p14:creationId xmlns:p14="http://schemas.microsoft.com/office/powerpoint/2010/main" val="63094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0393" y="2766060"/>
            <a:ext cx="7971213" cy="1325880"/>
          </a:xfrm>
        </p:spPr>
        <p:txBody>
          <a:bodyPr>
            <a:normAutofit/>
          </a:bodyPr>
          <a:lstStyle/>
          <a:p>
            <a:r>
              <a:rPr lang="en-IN" altLang="en-US" dirty="0"/>
              <a:t>1. Default Overlay Representation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9CEEC-7BBD-4B42-8342-0431FD727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>
            <a:normAutofit fontScale="90000"/>
          </a:bodyPr>
          <a:lstStyle/>
          <a:p>
            <a:r>
              <a:rPr lang="en-IN" altLang="en-US" dirty="0">
                <a:sym typeface="+mn-ea"/>
              </a:rPr>
              <a:t>Zooming experience (Dynamic and Static)</a:t>
            </a:r>
            <a:br>
              <a:rPr lang="en-IN" alt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CD64F-2490-4567-836C-4C4E44F47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54" y="2098431"/>
            <a:ext cx="4024176" cy="32754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931C5C-6AA8-4E90-A4D9-C4F3BB3B8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063" y="1275115"/>
            <a:ext cx="2767795" cy="21538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587597-B1B5-48BB-A7DF-5205FBBC0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063" y="3677885"/>
            <a:ext cx="2767795" cy="215388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2249E441-5B1C-45DA-A58D-AE87C6127E03}"/>
              </a:ext>
            </a:extLst>
          </p:cNvPr>
          <p:cNvSpPr/>
          <p:nvPr/>
        </p:nvSpPr>
        <p:spPr>
          <a:xfrm rot="20054343">
            <a:off x="5159006" y="2825262"/>
            <a:ext cx="1113692" cy="281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A70F4BE-86B8-4A6B-80C9-3466027739D2}"/>
              </a:ext>
            </a:extLst>
          </p:cNvPr>
          <p:cNvSpPr/>
          <p:nvPr/>
        </p:nvSpPr>
        <p:spPr>
          <a:xfrm rot="1669771">
            <a:off x="5159006" y="4444524"/>
            <a:ext cx="1113692" cy="281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1DBBD-BCA2-4F77-933B-D65A65505ED1}"/>
              </a:ext>
            </a:extLst>
          </p:cNvPr>
          <p:cNvSpPr/>
          <p:nvPr/>
        </p:nvSpPr>
        <p:spPr>
          <a:xfrm>
            <a:off x="1481947" y="5380854"/>
            <a:ext cx="25934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Zoom factor : 0.13x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7B14AE-636A-4670-98A9-AF2AF4647791}"/>
              </a:ext>
            </a:extLst>
          </p:cNvPr>
          <p:cNvSpPr/>
          <p:nvPr/>
        </p:nvSpPr>
        <p:spPr>
          <a:xfrm>
            <a:off x="8553561" y="2014834"/>
            <a:ext cx="188025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Zoom factor : 0.5x</a:t>
            </a:r>
          </a:p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(Dynamic)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56DFC3-8E61-4710-9464-40749D154A55}"/>
              </a:ext>
            </a:extLst>
          </p:cNvPr>
          <p:cNvSpPr/>
          <p:nvPr/>
        </p:nvSpPr>
        <p:spPr>
          <a:xfrm>
            <a:off x="8553561" y="4528279"/>
            <a:ext cx="188025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Zoom factor : 0.5x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(Static)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2675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dirty="0">
                <a:sym typeface="+mn-ea"/>
              </a:rPr>
              <a:t>Zooming experience (Speed consideration)</a:t>
            </a:r>
            <a:br>
              <a:rPr lang="en-IN" alt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demo for Solid Works and LabVIEW</a:t>
            </a:r>
          </a:p>
          <a:p>
            <a:r>
              <a:rPr lang="en-US" dirty="0"/>
              <a:t>Possible solutions :</a:t>
            </a:r>
          </a:p>
          <a:p>
            <a:pPr lvl="1"/>
            <a:r>
              <a:rPr lang="en-US" dirty="0"/>
              <a:t>Merging of image overlays</a:t>
            </a:r>
          </a:p>
          <a:p>
            <a:pPr lvl="1"/>
            <a:r>
              <a:rPr lang="en-US" dirty="0"/>
              <a:t>Timing peak analysis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5B47-4E65-4983-9B55-1A3EB835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iv. Text overlay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8127C-00F4-47C2-9D0B-FE96FE42C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Font family</a:t>
            </a:r>
          </a:p>
          <a:p>
            <a:r>
              <a:rPr lang="en-IN" dirty="0"/>
              <a:t>Font size</a:t>
            </a:r>
          </a:p>
        </p:txBody>
      </p:sp>
    </p:spTree>
    <p:extLst>
      <p:ext uri="{BB962C8B-B14F-4D97-AF65-F5344CB8AC3E}">
        <p14:creationId xmlns:p14="http://schemas.microsoft.com/office/powerpoint/2010/main" val="2302804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2. v. Overlay colour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Orange – (255,153,0) - All feature detection</a:t>
            </a:r>
          </a:p>
          <a:p>
            <a:r>
              <a:rPr lang="en-US" dirty="0"/>
              <a:t>Blue – (0,102,204) – Measurement</a:t>
            </a:r>
          </a:p>
          <a:p>
            <a:r>
              <a:rPr lang="en-US" dirty="0"/>
              <a:t>Green – (153,255,51) – ROI</a:t>
            </a:r>
          </a:p>
          <a:p>
            <a:r>
              <a:rPr lang="en-US" dirty="0"/>
              <a:t>Red – (255,0,0) – Failed measurements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65BEBB-7966-4A44-AFE3-1E0A61C8A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544" y="1878379"/>
            <a:ext cx="647619" cy="380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79ACA2-7204-48B8-8585-6A5B444DC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544" y="2394268"/>
            <a:ext cx="647619" cy="380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777738-FBFD-43AB-B362-19052A380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7543" y="2910157"/>
            <a:ext cx="647619" cy="380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F98FF1-B56E-4912-8B9E-D53F3C78D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7543" y="3426046"/>
            <a:ext cx="647619" cy="42430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8472-2C93-4296-9B14-91B2FB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vi. Some types of tolerance display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54D52A-74A3-4886-872C-643798A1D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6535" y="1825625"/>
            <a:ext cx="4958929" cy="435133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B45CA8C-549D-4907-93F4-B6684A557F67}"/>
              </a:ext>
            </a:extLst>
          </p:cNvPr>
          <p:cNvSpPr/>
          <p:nvPr/>
        </p:nvSpPr>
        <p:spPr>
          <a:xfrm>
            <a:off x="4027989" y="3428999"/>
            <a:ext cx="937550" cy="9578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70FF2C-C793-4475-8B27-51D20F71ABF7}"/>
              </a:ext>
            </a:extLst>
          </p:cNvPr>
          <p:cNvSpPr/>
          <p:nvPr/>
        </p:nvSpPr>
        <p:spPr>
          <a:xfrm>
            <a:off x="4027989" y="1966245"/>
            <a:ext cx="937550" cy="12390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D21B70-0082-4469-9FEB-7E828EBD1D0F}"/>
              </a:ext>
            </a:extLst>
          </p:cNvPr>
          <p:cNvSpPr/>
          <p:nvPr/>
        </p:nvSpPr>
        <p:spPr>
          <a:xfrm>
            <a:off x="5903088" y="5220182"/>
            <a:ext cx="937550" cy="4398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E35405-6CA6-42F6-963B-713A74427C8A}"/>
              </a:ext>
            </a:extLst>
          </p:cNvPr>
          <p:cNvSpPr/>
          <p:nvPr/>
        </p:nvSpPr>
        <p:spPr>
          <a:xfrm>
            <a:off x="6371863" y="5660020"/>
            <a:ext cx="1059084" cy="651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D2F93D-91F9-4765-AFCE-8F8BAB020496}"/>
              </a:ext>
            </a:extLst>
          </p:cNvPr>
          <p:cNvCxnSpPr/>
          <p:nvPr/>
        </p:nvCxnSpPr>
        <p:spPr>
          <a:xfrm flipH="1">
            <a:off x="2893671" y="2585767"/>
            <a:ext cx="1134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FC5EC5-CF92-4196-B85F-C41534155A53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2934428" y="5440101"/>
            <a:ext cx="2968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47E8B9-C4A6-4BB9-B89A-3D1E89B7F3D4}"/>
              </a:ext>
            </a:extLst>
          </p:cNvPr>
          <p:cNvCxnSpPr/>
          <p:nvPr/>
        </p:nvCxnSpPr>
        <p:spPr>
          <a:xfrm flipH="1">
            <a:off x="2893671" y="3907901"/>
            <a:ext cx="1134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8F5C40-0520-4407-A864-0A4F9603FF6E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2909460" y="6170626"/>
            <a:ext cx="3560788" cy="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6BFCFDF-045F-4397-958C-4D576D5146E8}"/>
              </a:ext>
            </a:extLst>
          </p:cNvPr>
          <p:cNvSpPr txBox="1"/>
          <p:nvPr/>
        </p:nvSpPr>
        <p:spPr>
          <a:xfrm>
            <a:off x="680708" y="2401101"/>
            <a:ext cx="2228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Bilateral upper bound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2B38B4-4B17-481A-AB1D-A2084AF07AC5}"/>
              </a:ext>
            </a:extLst>
          </p:cNvPr>
          <p:cNvSpPr txBox="1"/>
          <p:nvPr/>
        </p:nvSpPr>
        <p:spPr>
          <a:xfrm>
            <a:off x="1981667" y="3723235"/>
            <a:ext cx="95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Bilateral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264AF5-AF2C-467D-8129-7371156998B6}"/>
              </a:ext>
            </a:extLst>
          </p:cNvPr>
          <p:cNvSpPr txBox="1"/>
          <p:nvPr/>
        </p:nvSpPr>
        <p:spPr>
          <a:xfrm>
            <a:off x="1812428" y="5985960"/>
            <a:ext cx="109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Unilateral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E20E82-0301-4851-AEA7-F4221BE832BA}"/>
              </a:ext>
            </a:extLst>
          </p:cNvPr>
          <p:cNvSpPr txBox="1"/>
          <p:nvPr/>
        </p:nvSpPr>
        <p:spPr>
          <a:xfrm>
            <a:off x="2195123" y="525543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Limits</a:t>
            </a:r>
          </a:p>
        </p:txBody>
      </p:sp>
    </p:spTree>
    <p:extLst>
      <p:ext uri="{BB962C8B-B14F-4D97-AF65-F5344CB8AC3E}">
        <p14:creationId xmlns:p14="http://schemas.microsoft.com/office/powerpoint/2010/main" val="1478278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0A9C-F2CE-4583-9374-35686376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vii. Floating overlay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193465-AD55-4821-91B5-D02F3123F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02" y="1690688"/>
            <a:ext cx="3481070" cy="4351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7D9583-C738-492F-A233-1312698AA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645" y="1696245"/>
            <a:ext cx="2819794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D4BEFC-9A17-467E-B3BD-F648370FD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861" y="1870591"/>
            <a:ext cx="4343709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45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IN" altLang="en-US" dirty="0"/>
              <a:t>Overlay configuration window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C9D5590-E16C-467A-8899-6CCB6F4CD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738" y="1078523"/>
            <a:ext cx="10515600" cy="567396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39362-42A9-4A7A-B0B7-881FB9FE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GD&amp;T configuration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9074A9-ED3E-4970-A09B-6B81D538E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558" y="1825625"/>
            <a:ext cx="94768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11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2F04-29C1-4EC0-8F7A-CA18C2774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161DD8E-ACB1-476B-9A48-432341996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4"/>
            <a:ext cx="10992556" cy="6893249"/>
          </a:xfrm>
        </p:spPr>
      </p:pic>
    </p:spTree>
    <p:extLst>
      <p:ext uri="{BB962C8B-B14F-4D97-AF65-F5344CB8AC3E}">
        <p14:creationId xmlns:p14="http://schemas.microsoft.com/office/powerpoint/2010/main" val="84812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38046598"/>
              </p:ext>
            </p:extLst>
          </p:nvPr>
        </p:nvGraphicFramePr>
        <p:xfrm>
          <a:off x="2032000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31628359"/>
              </p:ext>
            </p:extLst>
          </p:nvPr>
        </p:nvGraphicFramePr>
        <p:xfrm>
          <a:off x="1829435" y="487680"/>
          <a:ext cx="8771255" cy="5882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3640" y="2637790"/>
            <a:ext cx="5570831" cy="1325880"/>
          </a:xfrm>
        </p:spPr>
        <p:txBody>
          <a:bodyPr/>
          <a:lstStyle/>
          <a:p>
            <a:r>
              <a:rPr lang="en-IN" altLang="en-US" dirty="0"/>
              <a:t>2. Overlay Adjustment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1E31-BAA2-4559-B5EA-CD2A74FAC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907" y="2766218"/>
            <a:ext cx="6118185" cy="1325563"/>
          </a:xfrm>
        </p:spPr>
        <p:txBody>
          <a:bodyPr/>
          <a:lstStyle/>
          <a:p>
            <a:r>
              <a:rPr lang="en-IN" altLang="en-US" dirty="0"/>
              <a:t>2. </a:t>
            </a:r>
            <a:r>
              <a:rPr lang="en-IN" altLang="en-US" dirty="0" err="1"/>
              <a:t>i</a:t>
            </a:r>
            <a:r>
              <a:rPr lang="en-IN" altLang="en-US" dirty="0"/>
              <a:t>. Degrees of freedom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B1FEF-654A-4229-B7F2-7C2B5D0D6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43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1. Degrees of freedom (Distance)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1F3DD4-E159-480E-B463-CBD6B5CE9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935" y="1825625"/>
            <a:ext cx="727813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DD5B-AE69-41A4-B57C-C2CF8EF87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Degrees of freedom (Distance)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6E2E7A-B8E0-44C2-B54D-6A8700485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103" y="1941189"/>
            <a:ext cx="4173794" cy="34863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1ECD8B-CD56-41F9-A8F1-E555DAFE5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795" y="2094271"/>
            <a:ext cx="4649998" cy="333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12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dirty="0">
                <a:sym typeface="+mn-ea"/>
              </a:rPr>
              <a:t>Degrees of freedom (Diameters &amp; Radii)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175C79-0778-4DD9-9C4D-449CBF702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7428" y="1839389"/>
            <a:ext cx="5457143" cy="43238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287</Words>
  <Application>Microsoft Office PowerPoint</Application>
  <PresentationFormat>Widescreen</PresentationFormat>
  <Paragraphs>75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QMS Version 3  Overlay Handling  for measurements on Image  ( A Solid Works - ANSI perspective)</vt:lpstr>
      <vt:lpstr>1. Default Overlay Representation</vt:lpstr>
      <vt:lpstr>PowerPoint Presentation</vt:lpstr>
      <vt:lpstr>PowerPoint Presentation</vt:lpstr>
      <vt:lpstr>2. Overlay Adjustment</vt:lpstr>
      <vt:lpstr>2. i. Degrees of freedom</vt:lpstr>
      <vt:lpstr>1. Degrees of freedom (Distance)</vt:lpstr>
      <vt:lpstr>Degrees of freedom (Distance)</vt:lpstr>
      <vt:lpstr>Degrees of freedom (Diameters &amp; Radii)</vt:lpstr>
      <vt:lpstr>PowerPoint Presentation</vt:lpstr>
      <vt:lpstr>Degrees of Freedom (Angle)</vt:lpstr>
      <vt:lpstr>Degrees of freedom (Indirect metrics) </vt:lpstr>
      <vt:lpstr>Degrees of freedom (Datum)</vt:lpstr>
      <vt:lpstr>2. ii. Out of canvas manipulation case</vt:lpstr>
      <vt:lpstr>Out of canvas manipulation case</vt:lpstr>
      <vt:lpstr>Out of canvas manipulation possible solutions</vt:lpstr>
      <vt:lpstr>2. iii.  Zooming Experience</vt:lpstr>
      <vt:lpstr>PowerPoint Presentation</vt:lpstr>
      <vt:lpstr>PowerPoint Presentation</vt:lpstr>
      <vt:lpstr>Zooming experience (Dynamic and Static) </vt:lpstr>
      <vt:lpstr>Zooming experience (Speed consideration) </vt:lpstr>
      <vt:lpstr>2. iv. Text overlay configuration</vt:lpstr>
      <vt:lpstr>2. v. Overlay colour codes</vt:lpstr>
      <vt:lpstr>2. vi. Some types of tolerance display</vt:lpstr>
      <vt:lpstr>2. vii. Floating overlay</vt:lpstr>
      <vt:lpstr>Overlay configuration window</vt:lpstr>
      <vt:lpstr>Sample GD&amp;T configuration page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QMS Version 3  Overlay Handling  for measurements on Image  ( A Solid Works - ANSI perspective)</dc:title>
  <dc:creator>Raakesh S</dc:creator>
  <cp:lastModifiedBy>Raakesh Suresh</cp:lastModifiedBy>
  <cp:revision>25</cp:revision>
  <dcterms:created xsi:type="dcterms:W3CDTF">2019-08-07T07:01:24Z</dcterms:created>
  <dcterms:modified xsi:type="dcterms:W3CDTF">2019-08-08T09:17:07Z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1033-11.2.0.8684</vt:lpwstr>
  </property>
</Properties>
</file>