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F74"/>
    <a:srgbClr val="EF7959"/>
    <a:srgbClr val="F35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240790" y="85090"/>
            <a:ext cx="3967480" cy="2350770"/>
          </a:xfrm>
          <a:prstGeom prst="roundRect">
            <a:avLst>
              <a:gd name="adj" fmla="val 1821"/>
            </a:avLst>
          </a:prstGeom>
          <a:solidFill>
            <a:schemeClr val="bg2"/>
          </a:solidFill>
          <a:ln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873750" y="306705"/>
            <a:ext cx="4197350" cy="1906270"/>
            <a:chOff x="6294" y="6337"/>
            <a:chExt cx="6610" cy="3002"/>
          </a:xfrm>
        </p:grpSpPr>
        <p:sp>
          <p:nvSpPr>
            <p:cNvPr id="6" name="Rounded Rectangle 5"/>
            <p:cNvSpPr/>
            <p:nvPr/>
          </p:nvSpPr>
          <p:spPr>
            <a:xfrm>
              <a:off x="6294" y="6337"/>
              <a:ext cx="6611" cy="3003"/>
            </a:xfrm>
            <a:prstGeom prst="roundRect">
              <a:avLst>
                <a:gd name="adj" fmla="val 1821"/>
              </a:avLst>
            </a:prstGeom>
            <a:solidFill>
              <a:schemeClr val="bg2"/>
            </a:solidFill>
            <a:ln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518" y="8845"/>
              <a:ext cx="2373" cy="0"/>
            </a:xfrm>
            <a:prstGeom prst="straightConnector1">
              <a:avLst/>
            </a:prstGeom>
            <a:ln w="28575" cap="rnd" cmpd="dbl">
              <a:solidFill>
                <a:schemeClr val="bg2">
                  <a:lumMod val="1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693420" y="1630680"/>
            <a:ext cx="3208020" cy="12395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ctr" rotWithShape="0">
              <a:schemeClr val="bg2">
                <a:lumMod val="50000"/>
                <a:alpha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6" descr="Green button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415155" y="1301115"/>
            <a:ext cx="3538855" cy="156908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91990" y="3834765"/>
            <a:ext cx="1788160" cy="167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raakeshs</dc:creator>
  <cp:lastModifiedBy>raakeshs</cp:lastModifiedBy>
  <cp:revision>3</cp:revision>
  <dcterms:created xsi:type="dcterms:W3CDTF">2018-06-19T05:56:45Z</dcterms:created>
  <dcterms:modified xsi:type="dcterms:W3CDTF">2018-06-19T14:49:48Z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