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2743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9" autoAdjust="0"/>
    <p:restoredTop sz="72442" autoAdjust="0"/>
  </p:normalViewPr>
  <p:slideViewPr>
    <p:cSldViewPr snapToGrid="0">
      <p:cViewPr>
        <p:scale>
          <a:sx n="230" d="100"/>
          <a:sy n="230" d="100"/>
        </p:scale>
        <p:origin x="2418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C1AA7-4E27-4685-A9A3-CD0B1795027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1B221-D30C-4874-A60D-A2B0D3FA2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tall format, so can crop</a:t>
            </a:r>
            <a:r>
              <a:rPr lang="en-US" baseline="0" dirty="0" smtClean="0"/>
              <a:t> out filename from exported *.mp4 (</a:t>
            </a:r>
            <a:r>
              <a:rPr lang="en-US" baseline="0" dirty="0" err="1" smtClean="0"/>
              <a:t>Jeeze</a:t>
            </a:r>
            <a:r>
              <a:rPr lang="en-US" baseline="0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1B221-D30C-4874-A60D-A2B0D3FA25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3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748242"/>
            <a:ext cx="2331720" cy="1591733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401359"/>
            <a:ext cx="2057400" cy="1103841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9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243417"/>
            <a:ext cx="59150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243417"/>
            <a:ext cx="1740218" cy="38745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4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1139826"/>
            <a:ext cx="2366010" cy="190182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3059643"/>
            <a:ext cx="2366010" cy="100012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217083"/>
            <a:ext cx="116586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1217083"/>
            <a:ext cx="116586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243418"/>
            <a:ext cx="236601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1120775"/>
            <a:ext cx="1160502" cy="54927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670050"/>
            <a:ext cx="1160502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1120775"/>
            <a:ext cx="1166217" cy="54927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670050"/>
            <a:ext cx="1166217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1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9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04800"/>
            <a:ext cx="884753" cy="106680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658285"/>
            <a:ext cx="1388745" cy="3249083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371600"/>
            <a:ext cx="884753" cy="2541059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04800"/>
            <a:ext cx="884753" cy="106680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658285"/>
            <a:ext cx="1388745" cy="3249083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371600"/>
            <a:ext cx="884753" cy="2541059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243418"/>
            <a:ext cx="236601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1217083"/>
            <a:ext cx="236601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4237568"/>
            <a:ext cx="6172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FB77-BBC3-4A7F-9A1A-10F81D63D18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4237568"/>
            <a:ext cx="9258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4237568"/>
            <a:ext cx="6172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E323-2D59-4296-A6B5-A05F1A52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8932" y="1406235"/>
            <a:ext cx="1834541" cy="154331"/>
            <a:chOff x="814887" y="2166081"/>
            <a:chExt cx="3057568" cy="25721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43496" y="2294690"/>
              <a:ext cx="2804499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615238" y="2166081"/>
              <a:ext cx="257217" cy="257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0"/>
            </a:p>
          </p:txBody>
        </p:sp>
        <p:sp>
          <p:nvSpPr>
            <p:cNvPr id="16" name="Oval 15"/>
            <p:cNvSpPr/>
            <p:nvPr/>
          </p:nvSpPr>
          <p:spPr>
            <a:xfrm>
              <a:off x="814887" y="2166081"/>
              <a:ext cx="257217" cy="257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0"/>
            </a:p>
          </p:txBody>
        </p:sp>
      </p:grpSp>
      <p:grpSp>
        <p:nvGrpSpPr>
          <p:cNvPr id="4" name="Group 3"/>
          <p:cNvGrpSpPr/>
          <p:nvPr/>
        </p:nvGrpSpPr>
        <p:grpSpPr>
          <a:xfrm rot="4551987">
            <a:off x="413380" y="1118152"/>
            <a:ext cx="1988132" cy="730497"/>
            <a:chOff x="688967" y="1685942"/>
            <a:chExt cx="3313553" cy="1217495"/>
          </a:xfrm>
        </p:grpSpPr>
        <p:cxnSp>
          <p:nvCxnSpPr>
            <p:cNvPr id="19" name="Straight Connector 18"/>
            <p:cNvCxnSpPr/>
            <p:nvPr/>
          </p:nvCxnSpPr>
          <p:spPr>
            <a:xfrm rot="808537">
              <a:off x="898929" y="2294175"/>
              <a:ext cx="2889471" cy="0"/>
            </a:xfrm>
            <a:prstGeom prst="line">
              <a:avLst/>
            </a:prstGeom>
            <a:solidFill>
              <a:srgbClr val="FF0000"/>
            </a:solidFill>
            <a:ln w="317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rot="808537">
              <a:off x="3496008" y="2382167"/>
              <a:ext cx="506512" cy="5212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0"/>
            </a:p>
          </p:txBody>
        </p:sp>
        <p:sp>
          <p:nvSpPr>
            <p:cNvPr id="18" name="Oval 17"/>
            <p:cNvSpPr/>
            <p:nvPr/>
          </p:nvSpPr>
          <p:spPr>
            <a:xfrm rot="808537">
              <a:off x="688967" y="1685942"/>
              <a:ext cx="506512" cy="5212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81122" y="1355094"/>
            <a:ext cx="2052649" cy="246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grpSp>
        <p:nvGrpSpPr>
          <p:cNvPr id="27" name="Group 26"/>
          <p:cNvGrpSpPr/>
          <p:nvPr/>
        </p:nvGrpSpPr>
        <p:grpSpPr>
          <a:xfrm>
            <a:off x="2122778" y="1615294"/>
            <a:ext cx="274434" cy="613946"/>
            <a:chOff x="2122778" y="1615294"/>
            <a:chExt cx="274434" cy="613946"/>
          </a:xfrm>
        </p:grpSpPr>
        <p:sp>
          <p:nvSpPr>
            <p:cNvPr id="21" name="Rectangle 20"/>
            <p:cNvSpPr/>
            <p:nvPr/>
          </p:nvSpPr>
          <p:spPr>
            <a:xfrm>
              <a:off x="2194969" y="1668487"/>
              <a:ext cx="110697" cy="245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94969" y="1914197"/>
              <a:ext cx="110697" cy="24571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80" dirty="0"/>
                <a:t>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34086" y="1970708"/>
              <a:ext cx="248786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S</a:t>
              </a:r>
              <a:endParaRPr lang="en-US" sz="108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2778" y="1615294"/>
              <a:ext cx="27443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N</a:t>
              </a:r>
              <a:endParaRPr lang="en-US" sz="1080" dirty="0"/>
            </a:p>
          </p:txBody>
        </p:sp>
      </p:grpSp>
    </p:spTree>
    <p:extLst>
      <p:ext uri="{BB962C8B-B14F-4D97-AF65-F5344CB8AC3E}">
        <p14:creationId xmlns:p14="http://schemas.microsoft.com/office/powerpoint/2010/main" val="6520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0104 L -0.00348 0.13541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8932" y="1406235"/>
            <a:ext cx="1834541" cy="154331"/>
            <a:chOff x="814887" y="2166081"/>
            <a:chExt cx="3057568" cy="25721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43496" y="2294690"/>
              <a:ext cx="2804499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615238" y="2166081"/>
              <a:ext cx="257217" cy="257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0"/>
            </a:p>
          </p:txBody>
        </p:sp>
        <p:sp>
          <p:nvSpPr>
            <p:cNvPr id="16" name="Oval 15"/>
            <p:cNvSpPr/>
            <p:nvPr/>
          </p:nvSpPr>
          <p:spPr>
            <a:xfrm>
              <a:off x="814887" y="2166081"/>
              <a:ext cx="257217" cy="2572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0"/>
            </a:p>
          </p:txBody>
        </p:sp>
      </p:grpSp>
      <p:grpSp>
        <p:nvGrpSpPr>
          <p:cNvPr id="4" name="Group 3"/>
          <p:cNvGrpSpPr/>
          <p:nvPr/>
        </p:nvGrpSpPr>
        <p:grpSpPr>
          <a:xfrm rot="4551987">
            <a:off x="413380" y="1118152"/>
            <a:ext cx="1988132" cy="730497"/>
            <a:chOff x="688967" y="1685942"/>
            <a:chExt cx="3313553" cy="1217495"/>
          </a:xfrm>
        </p:grpSpPr>
        <p:cxnSp>
          <p:nvCxnSpPr>
            <p:cNvPr id="19" name="Straight Connector 18"/>
            <p:cNvCxnSpPr/>
            <p:nvPr/>
          </p:nvCxnSpPr>
          <p:spPr>
            <a:xfrm rot="808537">
              <a:off x="898929" y="2294175"/>
              <a:ext cx="2889471" cy="0"/>
            </a:xfrm>
            <a:prstGeom prst="line">
              <a:avLst/>
            </a:prstGeom>
            <a:solidFill>
              <a:srgbClr val="FF0000"/>
            </a:solidFill>
            <a:ln w="317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rot="808537">
              <a:off x="3496008" y="2382167"/>
              <a:ext cx="506512" cy="5212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0"/>
            </a:p>
          </p:txBody>
        </p:sp>
        <p:sp>
          <p:nvSpPr>
            <p:cNvPr id="18" name="Oval 17"/>
            <p:cNvSpPr/>
            <p:nvPr/>
          </p:nvSpPr>
          <p:spPr>
            <a:xfrm rot="808537">
              <a:off x="688967" y="1685942"/>
              <a:ext cx="506512" cy="5212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81122" y="1355094"/>
            <a:ext cx="2052649" cy="2461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grpSp>
        <p:nvGrpSpPr>
          <p:cNvPr id="27" name="Group 26"/>
          <p:cNvGrpSpPr/>
          <p:nvPr/>
        </p:nvGrpSpPr>
        <p:grpSpPr>
          <a:xfrm rot="10800000">
            <a:off x="2109091" y="1611707"/>
            <a:ext cx="274434" cy="613946"/>
            <a:chOff x="2122778" y="1615294"/>
            <a:chExt cx="274434" cy="613946"/>
          </a:xfrm>
        </p:grpSpPr>
        <p:sp>
          <p:nvSpPr>
            <p:cNvPr id="21" name="Rectangle 20"/>
            <p:cNvSpPr/>
            <p:nvPr/>
          </p:nvSpPr>
          <p:spPr>
            <a:xfrm>
              <a:off x="2194969" y="1668487"/>
              <a:ext cx="110697" cy="245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94969" y="1914197"/>
              <a:ext cx="110697" cy="24571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80" dirty="0"/>
                <a:t>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34086" y="1970708"/>
              <a:ext cx="248786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S</a:t>
              </a:r>
              <a:endParaRPr lang="en-US" sz="108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2778" y="1615294"/>
              <a:ext cx="274434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80" dirty="0"/>
                <a:t>N</a:t>
              </a:r>
              <a:endParaRPr lang="en-US" sz="108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2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0105 L -0.00348 0.13542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23</Words>
  <Application>Microsoft Office PowerPoint</Application>
  <PresentationFormat>Custom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Bennett</dc:creator>
  <cp:lastModifiedBy>Peter Bennett</cp:lastModifiedBy>
  <cp:revision>20</cp:revision>
  <dcterms:created xsi:type="dcterms:W3CDTF">2019-07-31T20:18:12Z</dcterms:created>
  <dcterms:modified xsi:type="dcterms:W3CDTF">2019-09-19T19:16:51Z</dcterms:modified>
</cp:coreProperties>
</file>