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4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FB77-BBC3-4A7F-9A1A-10F81D63D1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87" y="2166081"/>
            <a:ext cx="3057568" cy="257218"/>
            <a:chOff x="814887" y="2166081"/>
            <a:chExt cx="3057568" cy="25721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43496" y="2294690"/>
              <a:ext cx="2804499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15238" y="2166081"/>
              <a:ext cx="257217" cy="257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Oval 15"/>
            <p:cNvSpPr/>
            <p:nvPr/>
          </p:nvSpPr>
          <p:spPr>
            <a:xfrm>
              <a:off x="814887" y="2166081"/>
              <a:ext cx="257217" cy="257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</p:grpSp>
      <p:grpSp>
        <p:nvGrpSpPr>
          <p:cNvPr id="4" name="Group 3"/>
          <p:cNvGrpSpPr/>
          <p:nvPr/>
        </p:nvGrpSpPr>
        <p:grpSpPr>
          <a:xfrm rot="295814">
            <a:off x="688967" y="1685942"/>
            <a:ext cx="3313553" cy="1217495"/>
            <a:chOff x="688967" y="1685942"/>
            <a:chExt cx="3313553" cy="1217495"/>
          </a:xfrm>
        </p:grpSpPr>
        <p:cxnSp>
          <p:nvCxnSpPr>
            <p:cNvPr id="19" name="Straight Connector 18"/>
            <p:cNvCxnSpPr/>
            <p:nvPr/>
          </p:nvCxnSpPr>
          <p:spPr>
            <a:xfrm rot="808537">
              <a:off x="898929" y="2294175"/>
              <a:ext cx="2889471" cy="0"/>
            </a:xfrm>
            <a:prstGeom prst="line">
              <a:avLst/>
            </a:prstGeom>
            <a:solidFill>
              <a:srgbClr val="FF0000"/>
            </a:solidFill>
            <a:ln w="317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rot="808537">
              <a:off x="3496008" y="2382167"/>
              <a:ext cx="506512" cy="5212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Oval 17"/>
            <p:cNvSpPr/>
            <p:nvPr/>
          </p:nvSpPr>
          <p:spPr>
            <a:xfrm rot="808537">
              <a:off x="688967" y="1685942"/>
              <a:ext cx="506512" cy="5212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</p:grpSp>
      <p:sp>
        <p:nvSpPr>
          <p:cNvPr id="2" name="Rectangle 1"/>
          <p:cNvSpPr/>
          <p:nvPr/>
        </p:nvSpPr>
        <p:spPr>
          <a:xfrm>
            <a:off x="635203" y="2080846"/>
            <a:ext cx="3421081" cy="410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52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Bennett</dc:creator>
  <cp:lastModifiedBy>Peter Bennett</cp:lastModifiedBy>
  <cp:revision>12</cp:revision>
  <dcterms:created xsi:type="dcterms:W3CDTF">2019-07-31T20:18:12Z</dcterms:created>
  <dcterms:modified xsi:type="dcterms:W3CDTF">2019-09-03T20:27:39Z</dcterms:modified>
</cp:coreProperties>
</file>