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5" r:id="rId3"/>
    <p:sldId id="257" r:id="rId4"/>
    <p:sldId id="268" r:id="rId5"/>
    <p:sldId id="269" r:id="rId6"/>
    <p:sldId id="262" r:id="rId7"/>
    <p:sldId id="270" r:id="rId8"/>
    <p:sldId id="271" r:id="rId9"/>
    <p:sldId id="272" r:id="rId10"/>
    <p:sldId id="266" r:id="rId11"/>
    <p:sldId id="273" r:id="rId12"/>
    <p:sldId id="274" r:id="rId13"/>
    <p:sldId id="263" r:id="rId14"/>
    <p:sldId id="264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96" y="3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8/9/2021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8/9/2021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8/9/2021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8/9/2021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8/9/2021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8/9/2021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8/9/2021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8/9/2021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0950" y="1676400"/>
            <a:ext cx="6781800" cy="1894362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accent1"/>
                </a:solidFill>
              </a:rPr>
              <a:t>Introduction &amp; A Simple Robotic System</a:t>
            </a:r>
            <a:r>
              <a:rPr lang="en-US" dirty="0">
                <a:solidFill>
                  <a:schemeClr val="accent1"/>
                </a:solidFill>
              </a:rPr>
              <a:t/>
            </a:r>
            <a:br>
              <a:rPr lang="en-US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035750" y="4495800"/>
            <a:ext cx="6172200" cy="13716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Md. Fazle Rabbi</a:t>
            </a:r>
          </a:p>
          <a:p>
            <a:pPr algn="ctr"/>
            <a:r>
              <a:rPr lang="en-US" dirty="0" smtClean="0">
                <a:solidFill>
                  <a:schemeClr val="accent1"/>
                </a:solidFill>
              </a:rPr>
              <a:t>ID:16CSE057</a:t>
            </a:r>
          </a:p>
        </p:txBody>
      </p:sp>
    </p:spTree>
    <p:extLst>
      <p:ext uri="{BB962C8B-B14F-4D97-AF65-F5344CB8AC3E}">
        <p14:creationId xmlns:p14="http://schemas.microsoft.com/office/powerpoint/2010/main" val="2401041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54765"/>
            <a:ext cx="2105319" cy="202910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218" y="514060"/>
            <a:ext cx="2029108" cy="20767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8" y="3710360"/>
            <a:ext cx="2105319" cy="21053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691" y="3710360"/>
            <a:ext cx="2048161" cy="210531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913913" y="6019800"/>
            <a:ext cx="1846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Entertainment</a:t>
            </a:r>
            <a:r>
              <a:rPr lang="en-US" dirty="0"/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4466753" y="2819400"/>
            <a:ext cx="2198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Disaster </a:t>
            </a:r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55898" y="2793877"/>
            <a:ext cx="1279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Consumer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55898" y="6019800"/>
            <a:ext cx="946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Drones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528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Simple Robotic System</a:t>
            </a:r>
            <a:endParaRPr lang="en-US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/>
              <a:t>A system is an integrated whole of parts or subsystems.</a:t>
            </a:r>
          </a:p>
          <a:p>
            <a:r>
              <a:rPr lang="en-US" altLang="en-US" dirty="0"/>
              <a:t> A system has a specified goal or output for a given set of inputs; a system may have many goals as well. </a:t>
            </a:r>
          </a:p>
          <a:p>
            <a:r>
              <a:rPr lang="en-US" altLang="en-US" dirty="0"/>
              <a:t>A robot is a system as it combines many subsystems that interact among themselves as well as with the environment in which the robot works.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926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533400"/>
            <a:ext cx="8382000" cy="4873752"/>
          </a:xfrm>
        </p:spPr>
        <p:txBody>
          <a:bodyPr>
            <a:normAutofit fontScale="92500"/>
          </a:bodyPr>
          <a:lstStyle/>
          <a:p>
            <a:pPr marL="0" indent="0">
              <a:buNone/>
              <a:defRPr/>
            </a:pP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A robot has many components which include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  <a:defRPr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1) A base-fixed or mobile.</a:t>
            </a:r>
          </a:p>
          <a:p>
            <a:pPr marL="0" indent="0">
              <a:buNone/>
              <a:defRPr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2) A manipulator arm with several degrees of freedom (DOF).</a:t>
            </a:r>
          </a:p>
          <a:p>
            <a:pPr marL="0" indent="0">
              <a:buNone/>
              <a:defRPr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3) An end-effector or gripper holding a part or a tool.</a:t>
            </a:r>
          </a:p>
          <a:p>
            <a:pPr marL="0" indent="0">
              <a:buNone/>
              <a:defRPr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4) Drives or actuators causing the manipulator arm or 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end-effector  to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move in a space.</a:t>
            </a:r>
          </a:p>
          <a:p>
            <a:pPr marL="0" indent="0">
              <a:buNone/>
              <a:defRPr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5) Controller with hardware and software support for giving 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commands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to the drives.</a:t>
            </a:r>
          </a:p>
          <a:p>
            <a:pPr marL="0" indent="0">
              <a:buNone/>
              <a:defRPr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6) Sensors to feed back the information for subsequent actions of 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the arm or gripper as well as to interact with the environment 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in which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the robot is working.</a:t>
            </a:r>
          </a:p>
          <a:p>
            <a:pPr marL="0" indent="0">
              <a:buNone/>
              <a:defRPr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7) Interfaces connecting the robotic subsystems to the external world.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934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Uses and Advantages of Robots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7638"/>
            <a:ext cx="7467600" cy="487375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  <a:r>
              <a:rPr lang="en-US" dirty="0"/>
              <a:t>Used in vehicles and car factories</a:t>
            </a:r>
          </a:p>
          <a:p>
            <a:r>
              <a:rPr lang="en-US" dirty="0" smtClean="0"/>
              <a:t> </a:t>
            </a:r>
            <a:r>
              <a:rPr lang="en-US" dirty="0"/>
              <a:t>Mounting circuits on electronic devise e.g. mobile phones</a:t>
            </a:r>
          </a:p>
          <a:p>
            <a:r>
              <a:rPr lang="en-US" dirty="0"/>
              <a:t> </a:t>
            </a:r>
            <a:r>
              <a:rPr lang="en-US" dirty="0" smtClean="0"/>
              <a:t>Working </a:t>
            </a:r>
            <a:r>
              <a:rPr lang="en-US" dirty="0"/>
              <a:t>where there might be danger e.g. nuclear leaks and </a:t>
            </a:r>
            <a:r>
              <a:rPr lang="en-US" dirty="0" smtClean="0"/>
              <a:t>bomb disposal</a:t>
            </a:r>
            <a:endParaRPr lang="en-US" dirty="0"/>
          </a:p>
          <a:p>
            <a:r>
              <a:rPr lang="en-US" dirty="0" smtClean="0"/>
              <a:t>Surgeons </a:t>
            </a:r>
            <a:r>
              <a:rPr lang="en-US" dirty="0"/>
              <a:t>are performing robotic surgeries to avoid jiggles </a:t>
            </a:r>
            <a:r>
              <a:rPr lang="en-US" dirty="0" smtClean="0"/>
              <a:t>and movement </a:t>
            </a:r>
            <a:r>
              <a:rPr lang="en-US" dirty="0"/>
              <a:t>in microscopically aided surgery or brain surgery</a:t>
            </a:r>
          </a:p>
          <a:p>
            <a:r>
              <a:rPr lang="en-US" dirty="0" smtClean="0"/>
              <a:t>Mail </a:t>
            </a:r>
            <a:r>
              <a:rPr lang="en-US" dirty="0"/>
              <a:t>delivery to various mail stations throughout the building in </a:t>
            </a:r>
            <a:r>
              <a:rPr lang="en-US" dirty="0" smtClean="0"/>
              <a:t>large corporations</a:t>
            </a:r>
            <a:endParaRPr lang="en-US" dirty="0"/>
          </a:p>
          <a:p>
            <a:r>
              <a:rPr lang="en-US" dirty="0" smtClean="0"/>
              <a:t>Toy </a:t>
            </a:r>
            <a:r>
              <a:rPr lang="en-US" dirty="0"/>
              <a:t>robots are a good source of entertaining for the kids e.g. </a:t>
            </a:r>
            <a:r>
              <a:rPr lang="en-US" dirty="0" smtClean="0"/>
              <a:t>dancing and </a:t>
            </a:r>
            <a:r>
              <a:rPr lang="en-US" dirty="0"/>
              <a:t>talking robots</a:t>
            </a:r>
          </a:p>
          <a:p>
            <a:r>
              <a:rPr lang="en-US" dirty="0" smtClean="0"/>
              <a:t>Robots </a:t>
            </a:r>
            <a:r>
              <a:rPr lang="en-US" dirty="0"/>
              <a:t>do not get bored or tired and they can work 24/7 </a:t>
            </a:r>
            <a:r>
              <a:rPr lang="en-US" dirty="0" smtClean="0"/>
              <a:t>without salary </a:t>
            </a:r>
            <a:r>
              <a:rPr lang="en-US" dirty="0"/>
              <a:t>and food</a:t>
            </a:r>
          </a:p>
        </p:txBody>
      </p:sp>
    </p:spTree>
    <p:extLst>
      <p:ext uri="{BB962C8B-B14F-4D97-AF65-F5344CB8AC3E}">
        <p14:creationId xmlns:p14="http://schemas.microsoft.com/office/powerpoint/2010/main" val="1701076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Disadvantages Of Robots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</a:t>
            </a:r>
            <a:r>
              <a:rPr lang="en-US" dirty="0"/>
              <a:t>needs a high supply of power</a:t>
            </a:r>
          </a:p>
          <a:p>
            <a:r>
              <a:rPr lang="en-US" dirty="0" smtClean="0"/>
              <a:t>People </a:t>
            </a:r>
            <a:r>
              <a:rPr lang="en-US" dirty="0"/>
              <a:t>can lose jobs in factories</a:t>
            </a:r>
          </a:p>
          <a:p>
            <a:r>
              <a:rPr lang="en-US" dirty="0" smtClean="0"/>
              <a:t>It </a:t>
            </a:r>
            <a:r>
              <a:rPr lang="en-US" dirty="0"/>
              <a:t>needs maintenance to keep it running</a:t>
            </a:r>
          </a:p>
          <a:p>
            <a:r>
              <a:rPr lang="en-US" dirty="0" smtClean="0"/>
              <a:t>It </a:t>
            </a:r>
            <a:r>
              <a:rPr lang="en-US" dirty="0"/>
              <a:t>cost a lot of money to make or buy a robot as </a:t>
            </a:r>
            <a:r>
              <a:rPr lang="en-US" dirty="0" smtClean="0"/>
              <a:t>they are </a:t>
            </a:r>
            <a:r>
              <a:rPr lang="en-US" dirty="0"/>
              <a:t>very expensive</a:t>
            </a:r>
          </a:p>
          <a:p>
            <a:r>
              <a:rPr lang="en-US" dirty="0" smtClean="0"/>
              <a:t>A </a:t>
            </a:r>
            <a:r>
              <a:rPr lang="en-US" dirty="0"/>
              <a:t>robot can not respond in time of danger as </a:t>
            </a:r>
            <a:r>
              <a:rPr lang="en-US" dirty="0" smtClean="0"/>
              <a:t>human can.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017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19400" y="2819400"/>
            <a:ext cx="3124200" cy="152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END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4596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Contents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What is robot</a:t>
            </a:r>
            <a:r>
              <a:rPr lang="en-US" b="1" dirty="0" smtClean="0"/>
              <a:t>?</a:t>
            </a:r>
          </a:p>
          <a:p>
            <a:r>
              <a:rPr lang="en-US" b="1" dirty="0"/>
              <a:t>What Is Robotics...? </a:t>
            </a:r>
          </a:p>
          <a:p>
            <a:r>
              <a:rPr lang="en-US" b="1" dirty="0" smtClean="0"/>
              <a:t>Law of Robotics</a:t>
            </a:r>
          </a:p>
          <a:p>
            <a:r>
              <a:rPr lang="en-US" b="1" dirty="0"/>
              <a:t>Essential Characteristics of </a:t>
            </a:r>
            <a:r>
              <a:rPr lang="en-US" b="1" dirty="0" smtClean="0"/>
              <a:t>robots</a:t>
            </a:r>
          </a:p>
          <a:p>
            <a:r>
              <a:rPr lang="en-US" b="1" dirty="0"/>
              <a:t>Types of </a:t>
            </a:r>
            <a:r>
              <a:rPr lang="en-US" b="1" dirty="0" smtClean="0"/>
              <a:t>Robots</a:t>
            </a:r>
          </a:p>
          <a:p>
            <a:r>
              <a:rPr lang="en-US" altLang="en-US" b="1" dirty="0"/>
              <a:t>A Simple Robotic System</a:t>
            </a:r>
            <a:endParaRPr lang="en-US" b="1" dirty="0" smtClean="0"/>
          </a:p>
          <a:p>
            <a:r>
              <a:rPr lang="en-US" b="1" dirty="0"/>
              <a:t>Uses and Advantages of </a:t>
            </a:r>
            <a:r>
              <a:rPr lang="en-US" b="1" dirty="0" smtClean="0"/>
              <a:t>Robots</a:t>
            </a:r>
          </a:p>
          <a:p>
            <a:r>
              <a:rPr lang="en-US" b="1" dirty="0"/>
              <a:t>Disadvantages Of Robots</a:t>
            </a:r>
            <a:r>
              <a:rPr lang="en-US" dirty="0"/>
              <a:t/>
            </a:r>
            <a:br>
              <a:rPr lang="en-US" dirty="0"/>
            </a:br>
            <a:endParaRPr lang="en-US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065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robot?</a:t>
            </a:r>
            <a:endParaRPr lang="en-US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robot is an autonomous machine capable of sensing its environment, carrying out computations to make decisions, and performing actions in the real world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is programmable, self control device consisting of electronic, electro-mechanical units</a:t>
            </a:r>
          </a:p>
          <a:p>
            <a:r>
              <a:rPr lang="en-US" dirty="0" smtClean="0"/>
              <a:t>A robot is </a:t>
            </a:r>
            <a:r>
              <a:rPr lang="en-US" dirty="0"/>
              <a:t>mechanical</a:t>
            </a:r>
            <a:r>
              <a:rPr lang="en-US" dirty="0" smtClean="0"/>
              <a:t> apparatus designed to do the work of man</a:t>
            </a:r>
          </a:p>
          <a:p>
            <a:r>
              <a:rPr lang="en-US" dirty="0" smtClean="0"/>
              <a:t>Its components are electro-mechanical guided by computer.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663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7467600" cy="5711952"/>
          </a:xfrm>
        </p:spPr>
        <p:txBody>
          <a:bodyPr>
            <a:normAutofit/>
          </a:bodyPr>
          <a:lstStyle/>
          <a:p>
            <a:r>
              <a:rPr lang="en-US" b="1" dirty="0"/>
              <a:t>What Is Robotics...? </a:t>
            </a:r>
            <a:endParaRPr lang="en-US" b="1" dirty="0" smtClean="0"/>
          </a:p>
          <a:p>
            <a:r>
              <a:rPr lang="en-US" dirty="0" smtClean="0"/>
              <a:t>Robotics </a:t>
            </a:r>
            <a:r>
              <a:rPr lang="en-US" dirty="0"/>
              <a:t>is science of designing or building an application of robots. Simply ,Robotics may be defines as “</a:t>
            </a:r>
            <a:r>
              <a:rPr lang="en-US" b="1" dirty="0"/>
              <a:t>The Study of Robots</a:t>
            </a:r>
            <a:r>
              <a:rPr lang="en-US" dirty="0"/>
              <a:t>”.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aim of robotics is to design an efficient robot. 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Why </a:t>
            </a:r>
            <a:r>
              <a:rPr lang="en-US" b="1" dirty="0"/>
              <a:t>Is Robotics Needed...? 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Robotics </a:t>
            </a:r>
            <a:r>
              <a:rPr lang="en-US" dirty="0"/>
              <a:t>is needed because: </a:t>
            </a:r>
            <a:endParaRPr lang="en-US" dirty="0" smtClean="0"/>
          </a:p>
          <a:p>
            <a:pPr marL="365760" lvl="1" indent="0">
              <a:buNone/>
            </a:pPr>
            <a:r>
              <a:rPr lang="en-US" dirty="0" smtClean="0"/>
              <a:t>•</a:t>
            </a:r>
            <a:r>
              <a:rPr lang="en-US" dirty="0"/>
              <a:t>Speed </a:t>
            </a:r>
            <a:endParaRPr lang="en-US" dirty="0" smtClean="0"/>
          </a:p>
          <a:p>
            <a:pPr marL="365760" lvl="1" indent="0">
              <a:buNone/>
            </a:pPr>
            <a:r>
              <a:rPr lang="en-US" dirty="0" smtClean="0"/>
              <a:t>• </a:t>
            </a:r>
            <a:r>
              <a:rPr lang="en-US" dirty="0"/>
              <a:t>Can work in hazardous/dangerous temperature </a:t>
            </a:r>
            <a:endParaRPr lang="en-US" dirty="0" smtClean="0"/>
          </a:p>
          <a:p>
            <a:pPr marL="365760" lvl="1" indent="0">
              <a:buNone/>
            </a:pPr>
            <a:r>
              <a:rPr lang="en-US" dirty="0" smtClean="0"/>
              <a:t>• </a:t>
            </a:r>
            <a:r>
              <a:rPr lang="en-US" dirty="0"/>
              <a:t>Can do repetitive tasks </a:t>
            </a:r>
            <a:endParaRPr lang="en-US" dirty="0" smtClean="0"/>
          </a:p>
          <a:p>
            <a:pPr marL="365760" lvl="1" indent="0">
              <a:buNone/>
            </a:pPr>
            <a:r>
              <a:rPr lang="en-US" dirty="0" smtClean="0"/>
              <a:t>• </a:t>
            </a:r>
            <a:r>
              <a:rPr lang="en-US" dirty="0"/>
              <a:t>Can do work with accuracy</a:t>
            </a:r>
          </a:p>
        </p:txBody>
      </p:sp>
    </p:spTree>
    <p:extLst>
      <p:ext uri="{BB962C8B-B14F-4D97-AF65-F5344CB8AC3E}">
        <p14:creationId xmlns:p14="http://schemas.microsoft.com/office/powerpoint/2010/main" val="3025564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laws of Robotics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219200"/>
            <a:ext cx="7772400" cy="4953000"/>
          </a:xfrm>
          <a:prstGeom prst="rect">
            <a:avLst/>
          </a:prstGeom>
          <a:ln>
            <a:noFill/>
            <a:miter lim="800000"/>
            <a:headEnd/>
            <a:tailEnd/>
          </a:ln>
        </p:spPr>
        <p:txBody>
          <a:bodyPr vert="horz">
            <a:normAutofit fontScale="925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200" dirty="0" smtClean="0"/>
              <a:t>Sir </a:t>
            </a:r>
            <a:r>
              <a:rPr lang="en-US" altLang="en-US" sz="2200" b="1" dirty="0" smtClean="0">
                <a:solidFill>
                  <a:srgbClr val="FF0000"/>
                </a:solidFill>
              </a:rPr>
              <a:t>Isaac Asimov</a:t>
            </a:r>
            <a:r>
              <a:rPr lang="en-US" altLang="en-US" sz="2200" dirty="0" smtClean="0">
                <a:solidFill>
                  <a:srgbClr val="FF0000"/>
                </a:solidFill>
              </a:rPr>
              <a:t> </a:t>
            </a:r>
            <a:r>
              <a:rPr lang="en-US" altLang="en-US" sz="2200" dirty="0" smtClean="0"/>
              <a:t>dealing on the subject of robotics framed </a:t>
            </a:r>
            <a:r>
              <a:rPr lang="en-US" altLang="en-US" sz="2200" b="1" dirty="0" smtClean="0">
                <a:solidFill>
                  <a:srgbClr val="FF0000"/>
                </a:solidFill>
              </a:rPr>
              <a:t>three</a:t>
            </a:r>
            <a:r>
              <a:rPr lang="en-US" altLang="en-US" sz="2200" dirty="0" smtClean="0"/>
              <a:t> basic laws which the </a:t>
            </a:r>
            <a:r>
              <a:rPr lang="en-US" altLang="en-US" sz="2200" dirty="0" err="1" smtClean="0"/>
              <a:t>robotocists</a:t>
            </a:r>
            <a:r>
              <a:rPr lang="en-US" altLang="en-US" sz="2200" dirty="0" smtClean="0"/>
              <a:t> still obey with respect. The laws are philosophical in nature. They are as follows:</a:t>
            </a:r>
          </a:p>
          <a:p>
            <a:r>
              <a:rPr lang="en-US" altLang="en-US" sz="2800" b="1" dirty="0" smtClean="0"/>
              <a:t>First Law</a:t>
            </a:r>
            <a:r>
              <a:rPr lang="en-US" altLang="en-US" sz="2800" dirty="0" smtClean="0"/>
              <a:t>: A robot must not harm a human being or, through inaction, allow one to come to harm.</a:t>
            </a:r>
          </a:p>
          <a:p>
            <a:r>
              <a:rPr lang="en-US" altLang="en-US" sz="2800" b="1" dirty="0" smtClean="0"/>
              <a:t>Second Law</a:t>
            </a:r>
            <a:r>
              <a:rPr lang="en-US" altLang="en-US" sz="2800" dirty="0" smtClean="0"/>
              <a:t>: A robot must always obey human beings unless it is in conflict with the first law.</a:t>
            </a:r>
          </a:p>
          <a:p>
            <a:r>
              <a:rPr lang="en-US" altLang="en-US" sz="2800" b="1" dirty="0" smtClean="0"/>
              <a:t>Third Law</a:t>
            </a:r>
            <a:r>
              <a:rPr lang="en-US" altLang="en-US" sz="2800" dirty="0" smtClean="0"/>
              <a:t>: A robot must protect itself from harm unless that is in conflict with the first and/or the second laws.</a:t>
            </a:r>
          </a:p>
        </p:txBody>
      </p:sp>
    </p:spTree>
    <p:extLst>
      <p:ext uri="{BB962C8B-B14F-4D97-AF65-F5344CB8AC3E}">
        <p14:creationId xmlns:p14="http://schemas.microsoft.com/office/powerpoint/2010/main" val="514724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Essential Characteristics of robots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990600"/>
            <a:ext cx="8382000" cy="52578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Sensing</a:t>
            </a: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dirty="0"/>
              <a:t>The robot should be able to sense its surroundings and </a:t>
            </a:r>
            <a:r>
              <a:rPr lang="en-US" dirty="0" smtClean="0"/>
              <a:t>that  is </a:t>
            </a:r>
            <a:r>
              <a:rPr lang="en-US" dirty="0"/>
              <a:t>only possible with the help of sensors.</a:t>
            </a:r>
          </a:p>
          <a:p>
            <a:pPr algn="just"/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sensors</a:t>
            </a:r>
            <a:r>
              <a:rPr lang="en-US" dirty="0"/>
              <a:t>:</a:t>
            </a:r>
          </a:p>
          <a:p>
            <a:pPr marL="365760" lvl="1" indent="0" algn="just">
              <a:buNone/>
            </a:pPr>
            <a:r>
              <a:rPr lang="en-US" dirty="0" smtClean="0"/>
              <a:t>light </a:t>
            </a:r>
            <a:r>
              <a:rPr lang="en-US" dirty="0"/>
              <a:t>sensors (eye) , touch sensors(hands) , hearing sensors(ears) or </a:t>
            </a:r>
            <a:r>
              <a:rPr lang="en-US" dirty="0" smtClean="0"/>
              <a:t>chemical, sensors(nose</a:t>
            </a:r>
            <a:r>
              <a:rPr lang="en-US" dirty="0"/>
              <a:t>)</a:t>
            </a:r>
          </a:p>
          <a:p>
            <a:pPr algn="just"/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Movement</a:t>
            </a: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dirty="0"/>
              <a:t>A robot needs to be able to move around its </a:t>
            </a:r>
            <a:r>
              <a:rPr lang="en-US" dirty="0" smtClean="0"/>
              <a:t>environment whether </a:t>
            </a:r>
            <a:r>
              <a:rPr lang="en-US" dirty="0"/>
              <a:t>by rolling on wheels , walking , snaking or skating.</a:t>
            </a:r>
          </a:p>
          <a:p>
            <a:pPr algn="just"/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Energy</a:t>
            </a: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dirty="0"/>
              <a:t>A robot needs to be able to power itself which </a:t>
            </a:r>
            <a:r>
              <a:rPr lang="en-US" dirty="0" smtClean="0"/>
              <a:t>depends upon its power resources e.g. batteries , power generators or fuel.</a:t>
            </a:r>
          </a:p>
          <a:p>
            <a:pPr algn="just"/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Intelligence</a:t>
            </a: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dirty="0"/>
              <a:t>A robot needs to be intelligent and smart </a:t>
            </a:r>
            <a:r>
              <a:rPr lang="en-US" dirty="0" smtClean="0"/>
              <a:t>which is </a:t>
            </a:r>
            <a:r>
              <a:rPr lang="en-US" dirty="0"/>
              <a:t>only possible by the programmer person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19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Types of </a:t>
            </a:r>
            <a:r>
              <a:rPr lang="en-US" b="1" dirty="0" smtClean="0"/>
              <a:t>Robots</a:t>
            </a:r>
          </a:p>
          <a:p>
            <a:pPr marL="365760" lvl="1" indent="0">
              <a:buNone/>
            </a:pPr>
            <a:r>
              <a:rPr lang="en-US" sz="2400" dirty="0" smtClean="0"/>
              <a:t>1</a:t>
            </a:r>
            <a:r>
              <a:rPr lang="en-US" sz="2400" dirty="0"/>
              <a:t>) Mobile robots. </a:t>
            </a:r>
            <a:endParaRPr lang="en-US" sz="2400" dirty="0" smtClean="0"/>
          </a:p>
          <a:p>
            <a:pPr marL="365760" lvl="1" indent="0">
              <a:buNone/>
            </a:pPr>
            <a:r>
              <a:rPr lang="en-US" sz="2400" dirty="0" smtClean="0"/>
              <a:t>2</a:t>
            </a:r>
            <a:r>
              <a:rPr lang="en-US" sz="2400" dirty="0"/>
              <a:t>) Industrial robots </a:t>
            </a:r>
            <a:endParaRPr lang="en-US" sz="2400" dirty="0" smtClean="0"/>
          </a:p>
          <a:p>
            <a:pPr marL="365760" lvl="1" indent="0">
              <a:buNone/>
            </a:pPr>
            <a:r>
              <a:rPr lang="en-US" sz="2400" dirty="0" smtClean="0"/>
              <a:t>3</a:t>
            </a:r>
            <a:r>
              <a:rPr lang="en-US" sz="2400" dirty="0"/>
              <a:t>) Autonomous robots </a:t>
            </a:r>
          </a:p>
          <a:p>
            <a:pPr marL="365760" lvl="1" indent="0">
              <a:buNone/>
            </a:pPr>
            <a:r>
              <a:rPr lang="en-US" sz="2400" dirty="0" smtClean="0"/>
              <a:t>4</a:t>
            </a:r>
            <a:r>
              <a:rPr lang="en-US" sz="2400" dirty="0"/>
              <a:t>) Remote-controlled robots</a:t>
            </a:r>
            <a:r>
              <a:rPr lang="en-US" sz="2400" dirty="0" smtClean="0"/>
              <a:t>.</a:t>
            </a:r>
          </a:p>
          <a:p>
            <a:pPr marL="365760" lvl="1" indent="0">
              <a:buNone/>
            </a:pPr>
            <a:r>
              <a:rPr lang="en-US" sz="2400" dirty="0" smtClean="0"/>
              <a:t>5</a:t>
            </a:r>
            <a:r>
              <a:rPr lang="en-US" sz="2400" dirty="0"/>
              <a:t>) Virtual robots.</a:t>
            </a:r>
          </a:p>
        </p:txBody>
      </p:sp>
    </p:spTree>
    <p:extLst>
      <p:ext uri="{BB962C8B-B14F-4D97-AF65-F5344CB8AC3E}">
        <p14:creationId xmlns:p14="http://schemas.microsoft.com/office/powerpoint/2010/main" val="2555218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581400"/>
            <a:ext cx="8382000" cy="1981200"/>
          </a:xfrm>
        </p:spPr>
        <p:txBody>
          <a:bodyPr>
            <a:normAutofit fontScale="90000"/>
          </a:bodyPr>
          <a:lstStyle/>
          <a:p>
            <a:pPr marL="342900" lvl="1" indent="-342900" algn="l" rtl="0">
              <a:spcBef>
                <a:spcPct val="0"/>
              </a:spcBef>
              <a:buFont typeface="Courier New" pitchFamily="49" charset="0"/>
              <a:buChar char="o"/>
            </a:pPr>
            <a:r>
              <a:rPr lang="en-US" sz="2400" b="1" dirty="0" smtClean="0">
                <a:latin typeface="+mj-lt"/>
              </a:rPr>
              <a:t>Autonomous Robots </a:t>
            </a:r>
            <a:r>
              <a:rPr lang="en-US" sz="2400" dirty="0" smtClean="0">
                <a:latin typeface="+mj-lt"/>
              </a:rPr>
              <a:t/>
            </a:r>
            <a:br>
              <a:rPr lang="en-US" sz="2400" dirty="0" smtClean="0">
                <a:latin typeface="+mj-lt"/>
              </a:rPr>
            </a:br>
            <a:r>
              <a:rPr lang="en-US" sz="2400" dirty="0" smtClean="0">
                <a:latin typeface="+mj-lt"/>
              </a:rPr>
              <a:t> Autonomous robots are self supporting.</a:t>
            </a:r>
            <a:br>
              <a:rPr lang="en-US" sz="2400" dirty="0" smtClean="0">
                <a:latin typeface="+mj-lt"/>
              </a:rPr>
            </a:br>
            <a:r>
              <a:rPr lang="en-US" sz="2400" dirty="0" smtClean="0">
                <a:latin typeface="+mj-lt"/>
              </a:rPr>
              <a:t> They run a program that gives them the opportunity to decide on the action to perform depending on their surroundings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533400"/>
            <a:ext cx="8077200" cy="3352800"/>
          </a:xfrm>
        </p:spPr>
        <p:txBody>
          <a:bodyPr>
            <a:normAutofit/>
          </a:bodyPr>
          <a:lstStyle/>
          <a:p>
            <a:r>
              <a:rPr lang="en-US" b="1" dirty="0"/>
              <a:t>Mobile robots </a:t>
            </a:r>
            <a:r>
              <a:rPr lang="en-US" b="1" dirty="0" smtClean="0"/>
              <a:t>:</a:t>
            </a:r>
            <a:r>
              <a:rPr lang="en-US" dirty="0"/>
              <a:t> Mobile robots </a:t>
            </a:r>
            <a:r>
              <a:rPr lang="en-US" dirty="0" smtClean="0"/>
              <a:t>are </a:t>
            </a:r>
            <a:r>
              <a:rPr lang="en-US" dirty="0"/>
              <a:t>able to move, usually they perform tasks such as searching</a:t>
            </a:r>
            <a:r>
              <a:rPr lang="en-US" dirty="0" smtClean="0"/>
              <a:t>.</a:t>
            </a:r>
          </a:p>
          <a:p>
            <a:r>
              <a:rPr lang="en-US" dirty="0"/>
              <a:t>Industrial Robots or stationary robots </a:t>
            </a:r>
            <a:endParaRPr lang="en-US" dirty="0" smtClean="0"/>
          </a:p>
          <a:p>
            <a:pPr marL="365760" lvl="1" indent="0">
              <a:buNone/>
            </a:pPr>
            <a:r>
              <a:rPr lang="en-US" sz="2400" dirty="0" smtClean="0"/>
              <a:t> </a:t>
            </a:r>
            <a:r>
              <a:rPr lang="en-US" sz="2400" dirty="0"/>
              <a:t>Most of these robots perform repeating tasks without ever moving. </a:t>
            </a:r>
            <a:endParaRPr lang="en-US" sz="2400" dirty="0" smtClean="0"/>
          </a:p>
          <a:p>
            <a:pPr marL="365760" lvl="1" indent="0">
              <a:buNone/>
            </a:pPr>
            <a:r>
              <a:rPr lang="en-US" sz="2400" dirty="0" smtClean="0"/>
              <a:t> </a:t>
            </a:r>
            <a:r>
              <a:rPr lang="en-US" sz="2400" dirty="0"/>
              <a:t>Most robots are working in industries. Especially dull and repeating tasks are suitable for </a:t>
            </a:r>
            <a:r>
              <a:rPr lang="en-US" sz="2400" dirty="0" smtClean="0"/>
              <a:t>robots.</a:t>
            </a:r>
          </a:p>
        </p:txBody>
      </p:sp>
    </p:spTree>
    <p:extLst>
      <p:ext uri="{BB962C8B-B14F-4D97-AF65-F5344CB8AC3E}">
        <p14:creationId xmlns:p14="http://schemas.microsoft.com/office/powerpoint/2010/main" val="1006398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8229600" cy="4953000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Remote-controlled Robots :</a:t>
            </a:r>
            <a:r>
              <a:rPr lang="en-US" dirty="0"/>
              <a:t>Complicated tasks are still best performed by human beings with real brainpower. A person can guide a robot by remote control. A person can perform difficult and usually dangerous tasks without being at the spot where the tasks are performed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/>
              <a:t>Virtual </a:t>
            </a:r>
            <a:r>
              <a:rPr lang="en-US" b="1" dirty="0" smtClean="0"/>
              <a:t>Robots:</a:t>
            </a:r>
          </a:p>
          <a:p>
            <a:pPr lvl="1" algn="just"/>
            <a:r>
              <a:rPr lang="en-US" dirty="0" smtClean="0"/>
              <a:t>Virtual robots don’t exits in real life. Virtual robots are just programs, building blocks of software inside a computer.</a:t>
            </a:r>
          </a:p>
        </p:txBody>
      </p:sp>
    </p:spTree>
    <p:extLst>
      <p:ext uri="{BB962C8B-B14F-4D97-AF65-F5344CB8AC3E}">
        <p14:creationId xmlns:p14="http://schemas.microsoft.com/office/powerpoint/2010/main" val="15267244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394</TotalTime>
  <Words>888</Words>
  <Application>Microsoft Office PowerPoint</Application>
  <PresentationFormat>On-screen Show (4:3)</PresentationFormat>
  <Paragraphs>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Century Schoolbook</vt:lpstr>
      <vt:lpstr>Courier New</vt:lpstr>
      <vt:lpstr>Times New Roman</vt:lpstr>
      <vt:lpstr>Wingdings</vt:lpstr>
      <vt:lpstr>Wingdings 2</vt:lpstr>
      <vt:lpstr>Oriel</vt:lpstr>
      <vt:lpstr>Introduction &amp; A Simple Robotic System </vt:lpstr>
      <vt:lpstr>Contents</vt:lpstr>
      <vt:lpstr>What is robot?</vt:lpstr>
      <vt:lpstr>PowerPoint Presentation</vt:lpstr>
      <vt:lpstr>laws of Robotics</vt:lpstr>
      <vt:lpstr>Essential Characteristics of robots </vt:lpstr>
      <vt:lpstr>PowerPoint Presentation</vt:lpstr>
      <vt:lpstr>Autonomous Robots   Autonomous robots are self supporting.  They run a program that gives them the opportunity to decide on the action to perform depending on their surroundings </vt:lpstr>
      <vt:lpstr>PowerPoint Presentation</vt:lpstr>
      <vt:lpstr>PowerPoint Presentation</vt:lpstr>
      <vt:lpstr>A Simple Robotic System</vt:lpstr>
      <vt:lpstr>PowerPoint Presentation</vt:lpstr>
      <vt:lpstr>Uses and Advantages of Robots </vt:lpstr>
      <vt:lpstr>Disadvantages Of Robots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NTC</dc:creator>
  <cp:lastModifiedBy>srabbijan</cp:lastModifiedBy>
  <cp:revision>20</cp:revision>
  <dcterms:created xsi:type="dcterms:W3CDTF">2021-07-26T14:22:33Z</dcterms:created>
  <dcterms:modified xsi:type="dcterms:W3CDTF">2021-08-09T04:54:14Z</dcterms:modified>
</cp:coreProperties>
</file>