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13DB8-3F1C-4F17-8248-576733FF598D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C08DC-AFB6-4662-9A6C-042FCEB64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5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B8F5-E19D-4CD6-9D12-433AED9E1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11/11/2021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950" y="1676400"/>
            <a:ext cx="6781800" cy="189436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Working principle of Hard Disk Controller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5750" y="44958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Md. Fazle Rabbi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ID:16CSE057</a:t>
            </a:r>
          </a:p>
        </p:txBody>
      </p:sp>
    </p:spTree>
    <p:extLst>
      <p:ext uri="{BB962C8B-B14F-4D97-AF65-F5344CB8AC3E}">
        <p14:creationId xmlns:p14="http://schemas.microsoft.com/office/powerpoint/2010/main" val="24010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5714"/>
            <a:ext cx="7886700" cy="609383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Arrays Interface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490"/>
            <a:ext cx="7886700" cy="398002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interface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interface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8F1F6-59BC-40DA-872A-2CC3687FC206}"/>
              </a:ext>
            </a:extLst>
          </p:cNvPr>
          <p:cNvSpPr txBox="1"/>
          <p:nvPr/>
        </p:nvSpPr>
        <p:spPr>
          <a:xfrm flipH="1">
            <a:off x="1183255" y="2018519"/>
            <a:ext cx="458966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controller disks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used – PATA, SATA, FC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6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41C6C-5D9C-4A9F-9F0D-3F935B62EE05}"/>
              </a:ext>
            </a:extLst>
          </p:cNvPr>
          <p:cNvSpPr txBox="1"/>
          <p:nvPr/>
        </p:nvSpPr>
        <p:spPr>
          <a:xfrm flipH="1">
            <a:off x="1100128" y="3185366"/>
            <a:ext cx="4589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a computer host adapter.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used – ATA, SATA.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9982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9400" y="2819400"/>
            <a:ext cx="3124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59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25" y="206499"/>
            <a:ext cx="7886700" cy="994172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925" y="1870881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Hard Drives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Hard Disk Controller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of Hard Disk Controller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Hard Disk Controller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Arrays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Arrays Interface 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2718" y="1524633"/>
            <a:ext cx="13856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62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822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793"/>
            <a:ext cx="7886700" cy="326350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 computer to read and write information to a hard drive.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HDC allows the computer or its processor to control the hard disk.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and functions depend on the type of interface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hard disk to the rest of the computer's components.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drives have the controller built on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A4CA9-D672-4CD7-9EF3-1605716B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25" y="3646839"/>
            <a:ext cx="3299439" cy="1813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5905F-5353-4C19-84CD-C434A85E43FB}"/>
              </a:ext>
            </a:extLst>
          </p:cNvPr>
          <p:cNvSpPr txBox="1"/>
          <p:nvPr/>
        </p:nvSpPr>
        <p:spPr>
          <a:xfrm>
            <a:off x="2924155" y="5545010"/>
            <a:ext cx="27687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1.1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Hard disk with controller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Types of Hard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rives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124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drive (HDD):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or more rotating discs and rely on magnetic storage.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 capacity storage.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relatively low.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may be 2.5 inch or 3.5 inch.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502BC-902D-4BD3-BD35-E41F5483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01" y="3583853"/>
            <a:ext cx="4581549" cy="1750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296B7-08D5-46EC-811E-966F5AC3B9F7}"/>
              </a:ext>
            </a:extLst>
          </p:cNvPr>
          <p:cNvSpPr txBox="1"/>
          <p:nvPr/>
        </p:nvSpPr>
        <p:spPr>
          <a:xfrm>
            <a:off x="2924155" y="5484179"/>
            <a:ext cx="21003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1.2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Hard disk drive</a:t>
            </a:r>
          </a:p>
        </p:txBody>
      </p:sp>
    </p:spTree>
    <p:extLst>
      <p:ext uri="{BB962C8B-B14F-4D97-AF65-F5344CB8AC3E}">
        <p14:creationId xmlns:p14="http://schemas.microsoft.com/office/powerpoint/2010/main" val="220751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9644"/>
            <a:ext cx="7886700" cy="654481"/>
          </a:xfrm>
        </p:spPr>
        <p:txBody>
          <a:bodyPr/>
          <a:lstStyle/>
          <a:p>
            <a:pPr algn="ctr"/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Types of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 drives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859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Solid-state drives (SSD):</a:t>
            </a:r>
          </a:p>
          <a:p>
            <a:pPr marL="0" indent="0"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moving part and data stored electrically instead of magnetically.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flash-based memory.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high capacity storage.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relatively high.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296B7-08D5-46EC-811E-966F5AC3B9F7}"/>
              </a:ext>
            </a:extLst>
          </p:cNvPr>
          <p:cNvSpPr txBox="1"/>
          <p:nvPr/>
        </p:nvSpPr>
        <p:spPr>
          <a:xfrm>
            <a:off x="2955328" y="5382139"/>
            <a:ext cx="21003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1.2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Hard disk drive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71CCD-4DE0-4BF2-A862-F059D819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9" y="3813867"/>
            <a:ext cx="3449782" cy="15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8490"/>
            <a:ext cx="7886700" cy="690251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 of Hard Disk Controller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9CEC9-8A00-4E6B-83FF-A3795D5E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382" y="2509405"/>
            <a:ext cx="3528491" cy="2556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F7508D-C18A-44BB-8DF4-043F212A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27" y="2509406"/>
            <a:ext cx="3418610" cy="25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51FEF-9469-4CCF-8CB7-4FA52879CB04}"/>
              </a:ext>
            </a:extLst>
          </p:cNvPr>
          <p:cNvSpPr txBox="1"/>
          <p:nvPr/>
        </p:nvSpPr>
        <p:spPr>
          <a:xfrm>
            <a:off x="1302826" y="5254762"/>
            <a:ext cx="31102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1.3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Hard disk drive and controller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9E77E-A56A-4263-93C6-C774BFCF746F}"/>
              </a:ext>
            </a:extLst>
          </p:cNvPr>
          <p:cNvSpPr txBox="1"/>
          <p:nvPr/>
        </p:nvSpPr>
        <p:spPr>
          <a:xfrm>
            <a:off x="5430866" y="5254762"/>
            <a:ext cx="20666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1.4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Disk controller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12926-2288-4D4C-A631-EE1B8D3CA8D8}"/>
              </a:ext>
            </a:extLst>
          </p:cNvPr>
          <p:cNvSpPr txBox="1"/>
          <p:nvPr/>
        </p:nvSpPr>
        <p:spPr>
          <a:xfrm flipH="1">
            <a:off x="4883727" y="2020876"/>
            <a:ext cx="25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of hard drive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43068-41C6-4DCC-B80D-9DB84581F1E7}"/>
              </a:ext>
            </a:extLst>
          </p:cNvPr>
          <p:cNvSpPr txBox="1"/>
          <p:nvPr/>
        </p:nvSpPr>
        <p:spPr>
          <a:xfrm flipH="1">
            <a:off x="960383" y="1989710"/>
            <a:ext cx="251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of hard drive </a:t>
            </a:r>
          </a:p>
        </p:txBody>
      </p:sp>
    </p:spTree>
    <p:extLst>
      <p:ext uri="{BB962C8B-B14F-4D97-AF65-F5344CB8AC3E}">
        <p14:creationId xmlns:p14="http://schemas.microsoft.com/office/powerpoint/2010/main" val="258663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90251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Tasks of Hard Disk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774" y="2012854"/>
            <a:ext cx="8497957" cy="342014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Spinning the disk.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the heads.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the data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4898A-473E-48B7-8E4D-0A700B1F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56" y="3064620"/>
            <a:ext cx="5344271" cy="2468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96EBD-78C9-4FA2-A4E0-E0C5E14B645C}"/>
              </a:ext>
            </a:extLst>
          </p:cNvPr>
          <p:cNvSpPr txBox="1"/>
          <p:nvPr/>
        </p:nvSpPr>
        <p:spPr>
          <a:xfrm>
            <a:off x="2759299" y="5624512"/>
            <a:ext cx="24177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1.5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Hard disk controller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9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90251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Hard Disk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774" y="2012854"/>
            <a:ext cx="8497957" cy="34201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96EBD-78C9-4FA2-A4E0-E0C5E14B645C}"/>
              </a:ext>
            </a:extLst>
          </p:cNvPr>
          <p:cNvSpPr txBox="1"/>
          <p:nvPr/>
        </p:nvSpPr>
        <p:spPr>
          <a:xfrm>
            <a:off x="3102199" y="5433004"/>
            <a:ext cx="36343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1.5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 diagram of hard disk controller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C9CEA-7706-4AD0-86F7-0ACD0DD4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18" y="2208057"/>
            <a:ext cx="6415983" cy="30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4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5714"/>
            <a:ext cx="7886700" cy="609383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Disk Arrays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490"/>
            <a:ext cx="7886700" cy="398002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large number of disk drive and put together under control of one or more controllers.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as a server of one computer or is shared between many computer.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availability and maintainability.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connect without switching of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8E3C8-0688-4A76-B83E-0C3D5CFC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72" y="3429000"/>
            <a:ext cx="5049983" cy="1987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473A4-A1A0-402A-B27A-FEADD36CB0E2}"/>
              </a:ext>
            </a:extLst>
          </p:cNvPr>
          <p:cNvSpPr txBox="1"/>
          <p:nvPr/>
        </p:nvSpPr>
        <p:spPr>
          <a:xfrm>
            <a:off x="3319608" y="5519060"/>
            <a:ext cx="22830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1.5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Disk arrays server</a:t>
            </a:r>
          </a:p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478</TotalTime>
  <Words>294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Working principle of Hard Disk Controller</vt:lpstr>
      <vt:lpstr>Presentation Outline</vt:lpstr>
      <vt:lpstr>Introduction</vt:lpstr>
      <vt:lpstr> Types of Hard Drives</vt:lpstr>
      <vt:lpstr> Types of Hard drives</vt:lpstr>
      <vt:lpstr>Location of Hard Disk Controller </vt:lpstr>
      <vt:lpstr>Tasks of Hard Disk Controller</vt:lpstr>
      <vt:lpstr>Block Diagram of Hard Disk Controller</vt:lpstr>
      <vt:lpstr>Disk Arrays </vt:lpstr>
      <vt:lpstr>Disk Arrays Interface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NTC</dc:creator>
  <cp:lastModifiedBy>srabbijan</cp:lastModifiedBy>
  <cp:revision>29</cp:revision>
  <dcterms:created xsi:type="dcterms:W3CDTF">2021-07-26T14:22:33Z</dcterms:created>
  <dcterms:modified xsi:type="dcterms:W3CDTF">2021-11-11T10:13:26Z</dcterms:modified>
</cp:coreProperties>
</file>