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74" r:id="rId20"/>
    <p:sldId id="273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7E6-FA37-4BCB-9253-69E4AEF5144D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3A091-119C-4C40-855F-EADE7DAD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8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EB8F5-E19D-4CD6-9D12-433AED9E1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84FFF7F6-D26C-4FFD-8ECA-1EDB40F9F202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214210F-187A-443B-9B55-0A0D157D589F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B7501B3-E8B2-4FDD-B706-576F9EAC5959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DB8B90E5-C019-40A6-8600-9AFF9AC96F31}" type="datetime1">
              <a:rPr lang="en-US" smtClean="0"/>
              <a:t>11/11/2021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BE26FCA2-A4AC-4BF9-A319-765346456E9E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4EBD46-7182-492B-B016-283E516FF6E4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EF0A25-6831-40D9-94D6-035938ADE915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86FFD5F1-CE07-4834-A167-74CDFFB0EA5C}" type="datetime1">
              <a:rPr lang="en-US" smtClean="0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9860A-4D9D-4C02-900D-67B66574A615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04C0715C-E076-4851-A338-255AA66ED2DE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291342DA-C03B-4A27-BB60-1D11629F9EE1}" type="datetime1">
              <a:rPr lang="en-US" smtClean="0"/>
              <a:t>11/11/2021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09D22E0-E69E-4003-8344-F778A34046A5}" type="datetime1">
              <a:rPr lang="en-US" smtClean="0"/>
              <a:t>11/11/2021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950" y="1676400"/>
            <a:ext cx="6781800" cy="1894362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Working principle of Barcode reader</a:t>
            </a:r>
            <a:r>
              <a:rPr lang="en-US" dirty="0" smtClean="0"/>
              <a:t>.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5750" y="44958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Md. Fazle Rabbi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ID:16CSE057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10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81" y="1815962"/>
            <a:ext cx="6437438" cy="36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51" y="1890199"/>
            <a:ext cx="5791030" cy="37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09" y="1737014"/>
            <a:ext cx="5850783" cy="3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19" y="1737014"/>
            <a:ext cx="5995163" cy="37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19" y="1737014"/>
            <a:ext cx="5995163" cy="3709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18" y="1702633"/>
            <a:ext cx="5995163" cy="374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r="12679"/>
          <a:stretch/>
        </p:blipFill>
        <p:spPr>
          <a:xfrm>
            <a:off x="1784713" y="1614125"/>
            <a:ext cx="5574575" cy="42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8490"/>
            <a:ext cx="7886700" cy="69025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Barcode Scanner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9E77E-A56A-4263-93C6-C774BFCF746F}"/>
              </a:ext>
            </a:extLst>
          </p:cNvPr>
          <p:cNvSpPr txBox="1"/>
          <p:nvPr/>
        </p:nvSpPr>
        <p:spPr>
          <a:xfrm>
            <a:off x="3154554" y="5621357"/>
            <a:ext cx="21337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1.4: </a:t>
            </a:r>
            <a:r>
              <a:rPr lang="en-US" sz="135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 Scanners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0424731-8887-47ED-B27C-FFBB06E0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5" y="1847079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 Scanners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DDC6B-740F-487F-9307-28DCE32303D5}"/>
              </a:ext>
            </a:extLst>
          </p:cNvPr>
          <p:cNvSpPr txBox="1"/>
          <p:nvPr/>
        </p:nvSpPr>
        <p:spPr>
          <a:xfrm flipH="1">
            <a:off x="959080" y="2301586"/>
            <a:ext cx="590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laser beam as the light source.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a rotating prism or a reciprocating mirror scans the laser beam.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Photodiode measures the intensity of light.</a:t>
            </a:r>
          </a:p>
        </p:txBody>
      </p:sp>
      <p:pic>
        <p:nvPicPr>
          <p:cNvPr id="13" name="Picture 2" descr="What are Laser Scanners | Cognex">
            <a:extLst>
              <a:ext uri="{FF2B5EF4-FFF2-40B4-BE49-F238E27FC236}">
                <a16:creationId xmlns:a16="http://schemas.microsoft.com/office/drawing/2014/main" id="{613DDC26-D448-4398-9D30-6AA1086A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20" y="3569277"/>
            <a:ext cx="4286250" cy="179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8490"/>
            <a:ext cx="7886700" cy="69025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Barcode Scanner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9E77E-A56A-4263-93C6-C774BFCF746F}"/>
              </a:ext>
            </a:extLst>
          </p:cNvPr>
          <p:cNvSpPr txBox="1"/>
          <p:nvPr/>
        </p:nvSpPr>
        <p:spPr>
          <a:xfrm>
            <a:off x="3154554" y="5621357"/>
            <a:ext cx="270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1.5: </a:t>
            </a:r>
            <a:r>
              <a:rPr lang="en-US" sz="135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Pen-Type Readers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0424731-8887-47ED-B27C-FFBB06E0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5" y="1847079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Pen-Type Readers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DDC6B-740F-487F-9307-28DCE32303D5}"/>
              </a:ext>
            </a:extLst>
          </p:cNvPr>
          <p:cNvSpPr txBox="1"/>
          <p:nvPr/>
        </p:nvSpPr>
        <p:spPr>
          <a:xfrm flipH="1">
            <a:off x="886343" y="2145722"/>
            <a:ext cx="702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source and a photo-diode are placed next to each other at the tip of a pen-like device.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tip of the pen across the bars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Photo-diode measures the intensity of the light and create a waveform.</a:t>
            </a:r>
          </a:p>
        </p:txBody>
      </p:sp>
      <p:pic>
        <p:nvPicPr>
          <p:cNvPr id="3074" name="Picture 2" descr="Fundamentals of computer organisation and architecture">
            <a:extLst>
              <a:ext uri="{FF2B5EF4-FFF2-40B4-BE49-F238E27FC236}">
                <a16:creationId xmlns:a16="http://schemas.microsoft.com/office/drawing/2014/main" id="{155AC09E-8B57-4638-ADD9-7C93246C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82" y="4036868"/>
            <a:ext cx="3657600" cy="14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1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8490"/>
            <a:ext cx="7886700" cy="69025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Barcode Scanner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9E77E-A56A-4263-93C6-C774BFCF746F}"/>
              </a:ext>
            </a:extLst>
          </p:cNvPr>
          <p:cNvSpPr txBox="1"/>
          <p:nvPr/>
        </p:nvSpPr>
        <p:spPr>
          <a:xfrm>
            <a:off x="2884390" y="5110583"/>
            <a:ext cx="29760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1.5: </a:t>
            </a:r>
            <a:r>
              <a:rPr lang="en-US" sz="135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Camera-Based Readers</a:t>
            </a:r>
          </a:p>
          <a:p>
            <a:endParaRPr lang="en-US" sz="135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0424731-8887-47ED-B27C-FFBB06E0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5" y="184707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Camera-Based Readers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DDC6B-740F-487F-9307-28DCE32303D5}"/>
              </a:ext>
            </a:extLst>
          </p:cNvPr>
          <p:cNvSpPr txBox="1"/>
          <p:nvPr/>
        </p:nvSpPr>
        <p:spPr>
          <a:xfrm flipH="1">
            <a:off x="886343" y="2145722"/>
            <a:ext cx="702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imaging scanners.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camera and image-processing techniques.</a:t>
            </a:r>
          </a:p>
        </p:txBody>
      </p:sp>
      <p:pic>
        <p:nvPicPr>
          <p:cNvPr id="4098" name="Picture 2" descr="Fast Forward for Image-Based ID Readers | Quality Digest">
            <a:extLst>
              <a:ext uri="{FF2B5EF4-FFF2-40B4-BE49-F238E27FC236}">
                <a16:creationId xmlns:a16="http://schemas.microsoft.com/office/drawing/2014/main" id="{320C528E-F36B-4C0B-81F6-67175CB7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5" y="3351894"/>
            <a:ext cx="3464719" cy="14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5189"/>
            <a:ext cx="7162800" cy="54995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52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76" y="1042893"/>
            <a:ext cx="7886700" cy="994172"/>
          </a:xfrm>
        </p:spPr>
        <p:txBody>
          <a:bodyPr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925" y="1870881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Barcode Reader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Barcode Scanner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Barcode Scanner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2718" y="1524633"/>
            <a:ext cx="13856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2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199"/>
            <a:ext cx="6934200" cy="52865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68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2819400"/>
            <a:ext cx="3124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45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822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793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Barcodes are codes that contain data or information about a particular product.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black and white spaces.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letters and numbers are encoded using bars of varying lengths and width.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optical scanner that can read printed barcodes, decode the data contained in the barcode and send the data to a computer.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D46DB-5FBB-4DA2-9F3A-ED51573F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8" y="3712046"/>
            <a:ext cx="4769427" cy="15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822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Barcode Reader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73" y="16494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the following components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6F750-0DBD-4FE0-B394-27C105DA2757}"/>
              </a:ext>
            </a:extLst>
          </p:cNvPr>
          <p:cNvSpPr txBox="1"/>
          <p:nvPr/>
        </p:nvSpPr>
        <p:spPr>
          <a:xfrm>
            <a:off x="925880" y="1945035"/>
            <a:ext cx="794134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Illuminates the barcode for proper reading.</a:t>
            </a:r>
          </a:p>
          <a:p>
            <a:pPr marL="342900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Scans the barcode image.</a:t>
            </a:r>
          </a:p>
          <a:p>
            <a:pPr marL="342900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conductor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Translates optical impulses into electrical ones.</a:t>
            </a:r>
          </a:p>
          <a:p>
            <a:pPr marL="342900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Analyzes the data and sends the content to the scanner’s output port. </a:t>
            </a:r>
          </a:p>
          <a:p>
            <a:pPr marL="85725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decoder can be internal or external.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B8CB8-F302-48E8-8AB4-37CEB141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63" y="3687652"/>
            <a:ext cx="3994759" cy="20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2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253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Barcode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725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Noto Sans" panose="020B0502040504020204" pitchFamily="34" charset="0"/>
              </a:rPr>
              <a:t>1D Code :</a:t>
            </a:r>
          </a:p>
          <a:p>
            <a:pPr marL="0" indent="0">
              <a:buNone/>
            </a:pPr>
            <a:endParaRPr lang="en-US" sz="1800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Noto Sans" panose="020B0502040504020204" pitchFamily="34" charset="0"/>
            </a:endParaRPr>
          </a:p>
          <a:p>
            <a:pPr marL="0" indent="0" algn="r">
              <a:buNone/>
            </a:pPr>
            <a:r>
              <a:rPr lang="en-US" sz="1800" b="1" dirty="0">
                <a:latin typeface="Noto Sans" panose="020B0502040504020204" pitchFamily="34" charset="0"/>
              </a:rPr>
              <a:t>2D Code </a:t>
            </a:r>
          </a:p>
          <a:p>
            <a:pPr marL="0" indent="0">
              <a:buNone/>
            </a:pPr>
            <a:endParaRPr lang="en-US" sz="1800" b="1" dirty="0">
              <a:latin typeface="Noto Sans" panose="020B0502040504020204" pitchFamily="34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4A3E8-FBCD-4A91-98D4-BEFBB4F833F8}"/>
              </a:ext>
            </a:extLst>
          </p:cNvPr>
          <p:cNvSpPr txBox="1"/>
          <p:nvPr/>
        </p:nvSpPr>
        <p:spPr>
          <a:xfrm>
            <a:off x="1028700" y="1980372"/>
            <a:ext cx="52941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black and white gaps of different widths.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only alphanumeric data.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applications use the 1D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BB9C5-20DF-4797-8302-9C808A39208B}"/>
              </a:ext>
            </a:extLst>
          </p:cNvPr>
          <p:cNvSpPr txBox="1"/>
          <p:nvPr/>
        </p:nvSpPr>
        <p:spPr>
          <a:xfrm>
            <a:off x="1098390" y="3774856"/>
            <a:ext cx="7486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like matrix and QR Codes, use hexagons, squares, 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or other shapes to store data.</a:t>
            </a:r>
          </a:p>
          <a:p>
            <a:pPr marL="214313" indent="-214313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Arranged in both horizontal as well as vertical patterns.</a:t>
            </a:r>
          </a:p>
          <a:p>
            <a:pPr marL="214313" indent="-214313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up to 100 characters and thus store much more information</a:t>
            </a:r>
          </a:p>
        </p:txBody>
      </p:sp>
      <p:pic>
        <p:nvPicPr>
          <p:cNvPr id="1026" name="Picture 2" descr="70+ Free Barcode &amp;amp; Bar Code Images">
            <a:extLst>
              <a:ext uri="{FF2B5EF4-FFF2-40B4-BE49-F238E27FC236}">
                <a16:creationId xmlns:a16="http://schemas.microsoft.com/office/drawing/2014/main" id="{4B474690-F81D-409C-84B4-98DEF072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83" y="2017622"/>
            <a:ext cx="2151783" cy="9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R Code | barcode | Britannica">
            <a:extLst>
              <a:ext uri="{FF2B5EF4-FFF2-40B4-BE49-F238E27FC236}">
                <a16:creationId xmlns:a16="http://schemas.microsoft.com/office/drawing/2014/main" id="{1C674FE2-8888-42C1-B691-C4333865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9" y="3949433"/>
            <a:ext cx="2003716" cy="10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22" y="1836010"/>
            <a:ext cx="5858590" cy="32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7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79" y="1741192"/>
            <a:ext cx="6086475" cy="34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72" y="1847831"/>
            <a:ext cx="6311978" cy="34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A Barcode Scanner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42" y="1929629"/>
            <a:ext cx="6587117" cy="35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70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614</TotalTime>
  <Words>343</Words>
  <Application>Microsoft Office PowerPoint</Application>
  <PresentationFormat>On-screen Show (4:3)</PresentationFormat>
  <Paragraphs>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Schoolbook</vt:lpstr>
      <vt:lpstr>Noto Sans</vt:lpstr>
      <vt:lpstr>Times New Roman</vt:lpstr>
      <vt:lpstr>Wingdings</vt:lpstr>
      <vt:lpstr>Wingdings 2</vt:lpstr>
      <vt:lpstr>Oriel</vt:lpstr>
      <vt:lpstr>Working principle of Barcode reader. </vt:lpstr>
      <vt:lpstr>Presentation Outline</vt:lpstr>
      <vt:lpstr>Introduction</vt:lpstr>
      <vt:lpstr>Component of Barcode Reader</vt:lpstr>
      <vt:lpstr>Types Of Barcode Scanner</vt:lpstr>
      <vt:lpstr>How Does A Barcode Scanner Work?</vt:lpstr>
      <vt:lpstr>How Does A Barcode Scanner Work?</vt:lpstr>
      <vt:lpstr>How Does A Barcode Scanner Work?</vt:lpstr>
      <vt:lpstr>How Does A Barcode Scanner Work?</vt:lpstr>
      <vt:lpstr>How Does A Barcode Scanner Work?</vt:lpstr>
      <vt:lpstr>How Does A Barcode Scanner Work?</vt:lpstr>
      <vt:lpstr>How Does A Barcode Scanner Work?</vt:lpstr>
      <vt:lpstr>How Does A Barcode Scanner Work?</vt:lpstr>
      <vt:lpstr>How Does A Barcode Scanner Work?</vt:lpstr>
      <vt:lpstr>How Does A Barcode Scanner Work?</vt:lpstr>
      <vt:lpstr>Types of Barcode Scanner</vt:lpstr>
      <vt:lpstr>Types of Barcode Scanner</vt:lpstr>
      <vt:lpstr>Types of Barcode Scanner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NTC</dc:creator>
  <cp:lastModifiedBy>srabbijan</cp:lastModifiedBy>
  <cp:revision>34</cp:revision>
  <dcterms:created xsi:type="dcterms:W3CDTF">2021-07-26T14:22:33Z</dcterms:created>
  <dcterms:modified xsi:type="dcterms:W3CDTF">2021-11-11T06:16:13Z</dcterms:modified>
</cp:coreProperties>
</file>