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5.jpg" ContentType="image/jpeg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92" r:id="rId3"/>
    <p:sldId id="293" r:id="rId4"/>
    <p:sldId id="294" r:id="rId5"/>
    <p:sldId id="29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96" r:id="rId14"/>
    <p:sldId id="285" r:id="rId15"/>
    <p:sldId id="287" r:id="rId16"/>
    <p:sldId id="298" r:id="rId17"/>
    <p:sldId id="297" r:id="rId18"/>
    <p:sldId id="289" r:id="rId19"/>
    <p:sldId id="299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36791-6173-4E04-B5B6-8B0DC0A43FC4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6E9CC-E39C-4502-99B6-0F5010A8D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61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F8D3D-880D-4A79-BDEA-A7023CB4C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52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528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11/11/2021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11/11/2021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11/11/2021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11/11/2021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11/11/2021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11/11/2021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0950" y="1676400"/>
            <a:ext cx="6781800" cy="1894362"/>
          </a:xfrm>
        </p:spPr>
        <p:txBody>
          <a:bodyPr/>
          <a:lstStyle/>
          <a:p>
            <a:pPr algn="ctr"/>
            <a:r>
              <a:rPr lang="en-US" dirty="0"/>
              <a:t>Working principle of Printer interface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35750" y="4495800"/>
            <a:ext cx="6172200" cy="1371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Md. Fazle Rabbi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ID:16CSE057</a:t>
            </a:r>
          </a:p>
        </p:txBody>
      </p:sp>
    </p:spTree>
    <p:extLst>
      <p:ext uri="{BB962C8B-B14F-4D97-AF65-F5344CB8AC3E}">
        <p14:creationId xmlns:p14="http://schemas.microsoft.com/office/powerpoint/2010/main" val="240104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5049" r="15067" b="8017"/>
          <a:stretch/>
        </p:blipFill>
        <p:spPr>
          <a:xfrm>
            <a:off x="838200" y="228601"/>
            <a:ext cx="7391400" cy="5943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50CE3A-2CC2-4E60-AE8F-C7C0370E96B4}"/>
              </a:ext>
            </a:extLst>
          </p:cNvPr>
          <p:cNvSpPr/>
          <p:nvPr/>
        </p:nvSpPr>
        <p:spPr>
          <a:xfrm>
            <a:off x="4278784" y="5909476"/>
            <a:ext cx="586432" cy="289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9"/>
          </a:p>
        </p:txBody>
      </p:sp>
    </p:spTree>
    <p:extLst>
      <p:ext uri="{BB962C8B-B14F-4D97-AF65-F5344CB8AC3E}">
        <p14:creationId xmlns:p14="http://schemas.microsoft.com/office/powerpoint/2010/main" val="254868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5455" r="15432" b="8017"/>
          <a:stretch/>
        </p:blipFill>
        <p:spPr>
          <a:xfrm>
            <a:off x="1143000" y="228601"/>
            <a:ext cx="7010400" cy="5943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22164B-C0CB-49BF-BF82-C6E109E364CE}"/>
              </a:ext>
            </a:extLst>
          </p:cNvPr>
          <p:cNvSpPr/>
          <p:nvPr/>
        </p:nvSpPr>
        <p:spPr>
          <a:xfrm>
            <a:off x="4441682" y="5646036"/>
            <a:ext cx="586432" cy="523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9"/>
          </a:p>
        </p:txBody>
      </p:sp>
    </p:spTree>
    <p:extLst>
      <p:ext uri="{BB962C8B-B14F-4D97-AF65-F5344CB8AC3E}">
        <p14:creationId xmlns:p14="http://schemas.microsoft.com/office/powerpoint/2010/main" val="307804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5123" r="15850" b="7546"/>
          <a:stretch/>
        </p:blipFill>
        <p:spPr>
          <a:xfrm>
            <a:off x="914400" y="198193"/>
            <a:ext cx="7239000" cy="59740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1B2CD0-1C12-43DB-82E3-ADFC10EEEE29}"/>
              </a:ext>
            </a:extLst>
          </p:cNvPr>
          <p:cNvSpPr/>
          <p:nvPr/>
        </p:nvSpPr>
        <p:spPr>
          <a:xfrm>
            <a:off x="4278784" y="5646036"/>
            <a:ext cx="586432" cy="523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9"/>
          </a:p>
        </p:txBody>
      </p:sp>
    </p:spTree>
    <p:extLst>
      <p:ext uri="{BB962C8B-B14F-4D97-AF65-F5344CB8AC3E}">
        <p14:creationId xmlns:p14="http://schemas.microsoft.com/office/powerpoint/2010/main" val="8110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5123" r="15850" b="7546"/>
          <a:stretch/>
        </p:blipFill>
        <p:spPr>
          <a:xfrm>
            <a:off x="914400" y="198193"/>
            <a:ext cx="7239000" cy="59740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1B2CD0-1C12-43DB-82E3-ADFC10EEEE29}"/>
              </a:ext>
            </a:extLst>
          </p:cNvPr>
          <p:cNvSpPr/>
          <p:nvPr/>
        </p:nvSpPr>
        <p:spPr>
          <a:xfrm>
            <a:off x="4278784" y="5646036"/>
            <a:ext cx="586432" cy="523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9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00200"/>
            <a:ext cx="64008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5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88724" y="1090189"/>
            <a:ext cx="532133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22122">
            <a:solidFill>
              <a:srgbClr val="A090CF"/>
            </a:solidFill>
          </a:ln>
        </p:spPr>
        <p:txBody>
          <a:bodyPr wrap="square" lIns="0" tIns="0" rIns="0" bIns="0" rtlCol="0"/>
          <a:lstStyle/>
          <a:p>
            <a:endParaRPr sz="1496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457200" y="220918"/>
            <a:ext cx="8001000" cy="727754"/>
          </a:xfrm>
          <a:prstGeom prst="rect">
            <a:avLst/>
          </a:prstGeom>
        </p:spPr>
        <p:txBody>
          <a:bodyPr vert="horz" wrap="square" lIns="0" tIns="212716" rIns="0" bIns="0" rtlCol="0" anchor="b">
            <a:spAutoFit/>
          </a:bodyPr>
          <a:lstStyle/>
          <a:p>
            <a:pPr marL="1659696">
              <a:lnSpc>
                <a:spcPts val="3957"/>
              </a:lnSpc>
            </a:pPr>
            <a:r>
              <a:rPr sz="3325" spc="-38" dirty="0">
                <a:solidFill>
                  <a:srgbClr val="15215E"/>
                </a:solidFill>
                <a:latin typeface="Arial"/>
                <a:cs typeface="Arial"/>
              </a:rPr>
              <a:t>H</a:t>
            </a:r>
            <a:r>
              <a:rPr sz="3325" spc="-16" dirty="0">
                <a:solidFill>
                  <a:srgbClr val="15215E"/>
                </a:solidFill>
                <a:latin typeface="Arial"/>
                <a:cs typeface="Arial"/>
              </a:rPr>
              <a:t>o</a:t>
            </a:r>
            <a:r>
              <a:rPr sz="3325" spc="95" dirty="0">
                <a:solidFill>
                  <a:srgbClr val="15215E"/>
                </a:solidFill>
                <a:latin typeface="Arial"/>
                <a:cs typeface="Arial"/>
              </a:rPr>
              <a:t>w</a:t>
            </a:r>
            <a:r>
              <a:rPr sz="3325" spc="340" dirty="0">
                <a:solidFill>
                  <a:srgbClr val="15215E"/>
                </a:solidFill>
                <a:latin typeface="Arial"/>
                <a:cs typeface="Arial"/>
              </a:rPr>
              <a:t> </a:t>
            </a:r>
            <a:r>
              <a:rPr sz="3325" spc="-112" dirty="0">
                <a:solidFill>
                  <a:srgbClr val="15215E"/>
                </a:solidFill>
                <a:latin typeface="Arial"/>
                <a:cs typeface="Arial"/>
              </a:rPr>
              <a:t>I</a:t>
            </a:r>
            <a:r>
              <a:rPr sz="3325" spc="125" dirty="0">
                <a:solidFill>
                  <a:srgbClr val="15215E"/>
                </a:solidFill>
                <a:latin typeface="Arial"/>
                <a:cs typeface="Arial"/>
              </a:rPr>
              <a:t>n</a:t>
            </a:r>
            <a:r>
              <a:rPr sz="3325" spc="25" dirty="0">
                <a:solidFill>
                  <a:srgbClr val="15215E"/>
                </a:solidFill>
                <a:latin typeface="Arial"/>
                <a:cs typeface="Arial"/>
              </a:rPr>
              <a:t>kjet</a:t>
            </a:r>
            <a:r>
              <a:rPr sz="3325" spc="121" dirty="0">
                <a:solidFill>
                  <a:srgbClr val="15215E"/>
                </a:solidFill>
                <a:latin typeface="Arial"/>
                <a:cs typeface="Arial"/>
              </a:rPr>
              <a:t> </a:t>
            </a:r>
            <a:r>
              <a:rPr sz="3325" spc="29" dirty="0">
                <a:solidFill>
                  <a:srgbClr val="15215E"/>
                </a:solidFill>
                <a:latin typeface="Arial"/>
                <a:cs typeface="Arial"/>
              </a:rPr>
              <a:t>P</a:t>
            </a:r>
            <a:r>
              <a:rPr sz="3325" spc="50" dirty="0">
                <a:solidFill>
                  <a:srgbClr val="15215E"/>
                </a:solidFill>
                <a:latin typeface="Arial"/>
                <a:cs typeface="Arial"/>
              </a:rPr>
              <a:t>r</a:t>
            </a:r>
            <a:r>
              <a:rPr sz="3325" spc="29" dirty="0">
                <a:solidFill>
                  <a:srgbClr val="15215E"/>
                </a:solidFill>
                <a:latin typeface="Arial"/>
                <a:cs typeface="Arial"/>
              </a:rPr>
              <a:t>i</a:t>
            </a:r>
            <a:r>
              <a:rPr sz="3325" spc="-116" dirty="0">
                <a:solidFill>
                  <a:srgbClr val="15215E"/>
                </a:solidFill>
                <a:latin typeface="Arial"/>
                <a:cs typeface="Arial"/>
              </a:rPr>
              <a:t>n</a:t>
            </a:r>
            <a:r>
              <a:rPr sz="3325" spc="25" dirty="0">
                <a:solidFill>
                  <a:srgbClr val="15215E"/>
                </a:solidFill>
                <a:latin typeface="Arial"/>
                <a:cs typeface="Arial"/>
              </a:rPr>
              <a:t>ter</a:t>
            </a:r>
            <a:r>
              <a:rPr lang="en-US" sz="3325" spc="25" dirty="0">
                <a:solidFill>
                  <a:srgbClr val="15215E"/>
                </a:solidFill>
                <a:latin typeface="Arial"/>
                <a:cs typeface="Arial"/>
              </a:rPr>
              <a:t> Work</a:t>
            </a:r>
            <a:endParaRPr sz="3325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6267" y="5215566"/>
            <a:ext cx="149927" cy="127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58"/>
            <a:r>
              <a:rPr sz="831" spc="91" dirty="0">
                <a:solidFill>
                  <a:srgbClr val="15215E"/>
                </a:solidFill>
                <a:latin typeface="Times New Roman"/>
                <a:cs typeface="Times New Roman"/>
              </a:rPr>
              <a:t>16</a:t>
            </a:r>
            <a:endParaRPr sz="831">
              <a:latin typeface="Times New Roman"/>
              <a:cs typeface="Times New Roma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62C624-0B36-4FCB-AA66-74862A09466D}"/>
              </a:ext>
            </a:extLst>
          </p:cNvPr>
          <p:cNvSpPr/>
          <p:nvPr/>
        </p:nvSpPr>
        <p:spPr>
          <a:xfrm>
            <a:off x="4362977" y="5100734"/>
            <a:ext cx="586432" cy="523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9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7" y="1090189"/>
            <a:ext cx="8339191" cy="55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9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5770" r="15787" b="7546"/>
          <a:stretch/>
        </p:blipFill>
        <p:spPr>
          <a:xfrm>
            <a:off x="990600" y="198193"/>
            <a:ext cx="7239000" cy="59740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239A6B-3F56-4FC9-A5C4-F111BA3FA6A0}"/>
              </a:ext>
            </a:extLst>
          </p:cNvPr>
          <p:cNvSpPr/>
          <p:nvPr/>
        </p:nvSpPr>
        <p:spPr>
          <a:xfrm>
            <a:off x="4278784" y="5646036"/>
            <a:ext cx="586432" cy="523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9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6096000" cy="42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1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5770" r="15787" b="7546"/>
          <a:stretch/>
        </p:blipFill>
        <p:spPr>
          <a:xfrm>
            <a:off x="990600" y="170484"/>
            <a:ext cx="7239000" cy="59740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239A6B-3F56-4FC9-A5C4-F111BA3FA6A0}"/>
              </a:ext>
            </a:extLst>
          </p:cNvPr>
          <p:cNvSpPr/>
          <p:nvPr/>
        </p:nvSpPr>
        <p:spPr>
          <a:xfrm>
            <a:off x="4278784" y="5646036"/>
            <a:ext cx="586432" cy="523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9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94" y="1524000"/>
            <a:ext cx="7305211" cy="353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69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5770" r="15787" b="7546"/>
          <a:stretch/>
        </p:blipFill>
        <p:spPr>
          <a:xfrm>
            <a:off x="990600" y="198193"/>
            <a:ext cx="7239000" cy="59740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239A6B-3F56-4FC9-A5C4-F111BA3FA6A0}"/>
              </a:ext>
            </a:extLst>
          </p:cNvPr>
          <p:cNvSpPr/>
          <p:nvPr/>
        </p:nvSpPr>
        <p:spPr>
          <a:xfrm>
            <a:off x="4278784" y="5646036"/>
            <a:ext cx="586432" cy="523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9"/>
          </a:p>
        </p:txBody>
      </p:sp>
    </p:spTree>
    <p:extLst>
      <p:ext uri="{BB962C8B-B14F-4D97-AF65-F5344CB8AC3E}">
        <p14:creationId xmlns:p14="http://schemas.microsoft.com/office/powerpoint/2010/main" val="444137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5850" r="15124" b="7943"/>
          <a:stretch/>
        </p:blipFill>
        <p:spPr>
          <a:xfrm>
            <a:off x="990600" y="198193"/>
            <a:ext cx="7239000" cy="64616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375D13-36AF-44A7-A13B-5C7EBDA893D2}"/>
              </a:ext>
            </a:extLst>
          </p:cNvPr>
          <p:cNvSpPr/>
          <p:nvPr/>
        </p:nvSpPr>
        <p:spPr>
          <a:xfrm>
            <a:off x="4278784" y="6136060"/>
            <a:ext cx="586432" cy="523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9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3" y="1587849"/>
            <a:ext cx="6698134" cy="50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2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5850" r="15124" b="7943"/>
          <a:stretch/>
        </p:blipFill>
        <p:spPr>
          <a:xfrm>
            <a:off x="990600" y="198193"/>
            <a:ext cx="7239000" cy="64616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375D13-36AF-44A7-A13B-5C7EBDA893D2}"/>
              </a:ext>
            </a:extLst>
          </p:cNvPr>
          <p:cNvSpPr/>
          <p:nvPr/>
        </p:nvSpPr>
        <p:spPr>
          <a:xfrm>
            <a:off x="4278784" y="6136060"/>
            <a:ext cx="586432" cy="523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9"/>
          </a:p>
        </p:txBody>
      </p:sp>
    </p:spTree>
    <p:extLst>
      <p:ext uri="{BB962C8B-B14F-4D97-AF65-F5344CB8AC3E}">
        <p14:creationId xmlns:p14="http://schemas.microsoft.com/office/powerpoint/2010/main" val="259833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9644"/>
            <a:ext cx="7886700" cy="68222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23" y="1641871"/>
            <a:ext cx="7886700" cy="32635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form of printer is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Roll Ink New Tray Everyone Run </a:t>
            </a: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a  peripheral device.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hardware output device accepts text and graphic output from a computer and prints a hard copy of that 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printer uses different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85905F-5353-4C19-84CD-C434A85E43FB}"/>
              </a:ext>
            </a:extLst>
          </p:cNvPr>
          <p:cNvSpPr txBox="1"/>
          <p:nvPr/>
        </p:nvSpPr>
        <p:spPr>
          <a:xfrm>
            <a:off x="3634870" y="5516002"/>
            <a:ext cx="14943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1.1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Printer</a:t>
            </a:r>
          </a:p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rinter">
            <a:extLst>
              <a:ext uri="{FF2B5EF4-FFF2-40B4-BE49-F238E27FC236}">
                <a16:creationId xmlns:a16="http://schemas.microsoft.com/office/drawing/2014/main" id="{743C18E6-DBB3-48EA-B27D-CC6194440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064" y="4051471"/>
            <a:ext cx="3106882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10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19400" y="2819400"/>
            <a:ext cx="31242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459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3813"/>
            <a:ext cx="7886700" cy="682228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475" y="1636040"/>
            <a:ext cx="7886700" cy="32635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ways to connect and communicate the printer to a computer.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communication type as well as the interface software</a:t>
            </a:r>
            <a:endParaRPr lang="en-US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hardware and software and</a:t>
            </a: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interface is called port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printer has at least one interface.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interface are: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6F750-0DBD-4FE0-B394-27C105DA2757}"/>
              </a:ext>
            </a:extLst>
          </p:cNvPr>
          <p:cNvSpPr txBox="1"/>
          <p:nvPr/>
        </p:nvSpPr>
        <p:spPr>
          <a:xfrm>
            <a:off x="4736303" y="3435561"/>
            <a:ext cx="4394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SCSI (Small Computer System Interface)  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1394 Firewire 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036FE-0A11-4473-B38B-D7E779771654}"/>
              </a:ext>
            </a:extLst>
          </p:cNvPr>
          <p:cNvSpPr txBox="1"/>
          <p:nvPr/>
        </p:nvSpPr>
        <p:spPr>
          <a:xfrm>
            <a:off x="1005966" y="3440756"/>
            <a:ext cx="30732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(Universal Serial Bus) 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</a:p>
        </p:txBody>
      </p:sp>
    </p:spTree>
    <p:extLst>
      <p:ext uri="{BB962C8B-B14F-4D97-AF65-F5344CB8AC3E}">
        <p14:creationId xmlns:p14="http://schemas.microsoft.com/office/powerpoint/2010/main" val="276097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9253"/>
            <a:ext cx="7886700" cy="654481"/>
          </a:xfrm>
        </p:spPr>
        <p:txBody>
          <a:bodyPr/>
          <a:lstStyle/>
          <a:p>
            <a:pPr algn="ctr"/>
            <a:r>
              <a:rPr lang="en-US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85" y="1501006"/>
            <a:ext cx="7886700" cy="3263504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</a:p>
          <a:p>
            <a:pPr algn="l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SCSI Interface</a:t>
            </a:r>
          </a:p>
          <a:p>
            <a:pPr algn="l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5AAA5-56A5-4ECA-BC83-1D148E6BDF2E}"/>
              </a:ext>
            </a:extLst>
          </p:cNvPr>
          <p:cNvSpPr txBox="1"/>
          <p:nvPr/>
        </p:nvSpPr>
        <p:spPr>
          <a:xfrm>
            <a:off x="5183217" y="5516778"/>
            <a:ext cx="20474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1.3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5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SCSI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CB691-FB92-4B2A-990B-D91A6E866CA0}"/>
              </a:ext>
            </a:extLst>
          </p:cNvPr>
          <p:cNvSpPr txBox="1"/>
          <p:nvPr/>
        </p:nvSpPr>
        <p:spPr>
          <a:xfrm>
            <a:off x="859589" y="1739989"/>
            <a:ext cx="7483844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data to the printer one bit at a time.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to configure the start bits, stop bits, flow control, transmission rate, and parity.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Printer cable itself could be very long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20E55-593C-414E-BFD4-65EF0EF85FEE}"/>
              </a:ext>
            </a:extLst>
          </p:cNvPr>
          <p:cNvSpPr txBox="1"/>
          <p:nvPr/>
        </p:nvSpPr>
        <p:spPr>
          <a:xfrm>
            <a:off x="859589" y="3132758"/>
            <a:ext cx="4751622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configure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High-end printers where performance was an issue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SCSI-1, SCSI-2, SCSI-3</a:t>
            </a:r>
          </a:p>
        </p:txBody>
      </p:sp>
      <p:pic>
        <p:nvPicPr>
          <p:cNvPr id="2050" name="Picture 2" descr="SCSI">
            <a:extLst>
              <a:ext uri="{FF2B5EF4-FFF2-40B4-BE49-F238E27FC236}">
                <a16:creationId xmlns:a16="http://schemas.microsoft.com/office/drawing/2014/main" id="{4138859D-FD8C-4D84-8AD2-D0F952C19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059" y="4049794"/>
            <a:ext cx="2615587" cy="138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rial port">
            <a:extLst>
              <a:ext uri="{FF2B5EF4-FFF2-40B4-BE49-F238E27FC236}">
                <a16:creationId xmlns:a16="http://schemas.microsoft.com/office/drawing/2014/main" id="{EC64F3B7-C925-4D2C-A972-0A45E7E82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151" y="4067863"/>
            <a:ext cx="2100263" cy="139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C77597-E145-4207-BDF0-9846E93C8E05}"/>
              </a:ext>
            </a:extLst>
          </p:cNvPr>
          <p:cNvSpPr txBox="1"/>
          <p:nvPr/>
        </p:nvSpPr>
        <p:spPr>
          <a:xfrm>
            <a:off x="1723045" y="5460893"/>
            <a:ext cx="2085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1.2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5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A6C7C-A94F-4570-A94E-7A2C7E385BD4}"/>
              </a:ext>
            </a:extLst>
          </p:cNvPr>
          <p:cNvSpPr txBox="1"/>
          <p:nvPr/>
        </p:nvSpPr>
        <p:spPr>
          <a:xfrm>
            <a:off x="6092791" y="3911294"/>
            <a:ext cx="1579418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47334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9253"/>
            <a:ext cx="7886700" cy="654481"/>
          </a:xfrm>
        </p:spPr>
        <p:txBody>
          <a:bodyPr/>
          <a:lstStyle/>
          <a:p>
            <a:pPr algn="ctr"/>
            <a:r>
              <a:rPr lang="en-US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85" y="1501006"/>
            <a:ext cx="7886700" cy="3263504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</a:p>
          <a:p>
            <a:pPr algn="l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(Universal Serial Bus)</a:t>
            </a:r>
          </a:p>
          <a:p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</a:p>
          <a:p>
            <a:pPr algn="l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CB691-FB92-4B2A-990B-D91A6E866CA0}"/>
              </a:ext>
            </a:extLst>
          </p:cNvPr>
          <p:cNvSpPr txBox="1"/>
          <p:nvPr/>
        </p:nvSpPr>
        <p:spPr>
          <a:xfrm>
            <a:off x="859589" y="1791164"/>
            <a:ext cx="58705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6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Receives eight bits at a time over</a:t>
            </a:r>
            <a:endParaRPr lang="en-US" sz="165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65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25-pin computer interface and located on the back of computers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20E55-593C-414E-BFD4-65EF0EF85FEE}"/>
              </a:ext>
            </a:extLst>
          </p:cNvPr>
          <p:cNvSpPr txBox="1"/>
          <p:nvPr/>
        </p:nvSpPr>
        <p:spPr>
          <a:xfrm>
            <a:off x="788745" y="2681933"/>
            <a:ext cx="44502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replaced parallel interface.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connect multiple printers to our computers</a:t>
            </a:r>
          </a:p>
        </p:txBody>
      </p:sp>
      <p:pic>
        <p:nvPicPr>
          <p:cNvPr id="3074" name="Picture 2" descr="Parallel port">
            <a:extLst>
              <a:ext uri="{FF2B5EF4-FFF2-40B4-BE49-F238E27FC236}">
                <a16:creationId xmlns:a16="http://schemas.microsoft.com/office/drawing/2014/main" id="{E662EA3F-5A8F-4110-87B8-3323F687A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918" y="4337213"/>
            <a:ext cx="3100208" cy="131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26750D-2431-437A-B966-05AE13C7E100}"/>
              </a:ext>
            </a:extLst>
          </p:cNvPr>
          <p:cNvSpPr txBox="1"/>
          <p:nvPr/>
        </p:nvSpPr>
        <p:spPr>
          <a:xfrm>
            <a:off x="1859973" y="5516778"/>
            <a:ext cx="2389909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1.4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5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Interface</a:t>
            </a:r>
          </a:p>
        </p:txBody>
      </p:sp>
      <p:pic>
        <p:nvPicPr>
          <p:cNvPr id="3076" name="Picture 4" descr="USB">
            <a:extLst>
              <a:ext uri="{FF2B5EF4-FFF2-40B4-BE49-F238E27FC236}">
                <a16:creationId xmlns:a16="http://schemas.microsoft.com/office/drawing/2014/main" id="{17054DFD-B197-4E90-8F6A-10880C02E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217" y="4337213"/>
            <a:ext cx="2659930" cy="126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F0C412-5B83-44D7-863F-F91C6EDB2B0D}"/>
              </a:ext>
            </a:extLst>
          </p:cNvPr>
          <p:cNvSpPr txBox="1"/>
          <p:nvPr/>
        </p:nvSpPr>
        <p:spPr>
          <a:xfrm>
            <a:off x="772843" y="3545627"/>
            <a:ext cx="64508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where connection via a cable is much difficult.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radio signal to send data to the printer and configure encryption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F6013D-085C-4AD0-A4B1-C82B3C5D3A5E}"/>
              </a:ext>
            </a:extLst>
          </p:cNvPr>
          <p:cNvSpPr txBox="1"/>
          <p:nvPr/>
        </p:nvSpPr>
        <p:spPr>
          <a:xfrm>
            <a:off x="5292259" y="5516778"/>
            <a:ext cx="2389909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1.5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5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Interface</a:t>
            </a:r>
          </a:p>
        </p:txBody>
      </p:sp>
    </p:spTree>
    <p:extLst>
      <p:ext uri="{BB962C8B-B14F-4D97-AF65-F5344CB8AC3E}">
        <p14:creationId xmlns:p14="http://schemas.microsoft.com/office/powerpoint/2010/main" val="380488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5111" r="14804" b="8183"/>
          <a:stretch/>
        </p:blipFill>
        <p:spPr>
          <a:xfrm>
            <a:off x="831923" y="304800"/>
            <a:ext cx="7349836" cy="629689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C92921-A026-45A4-9FCE-7BE0EB9586AD}"/>
              </a:ext>
            </a:extLst>
          </p:cNvPr>
          <p:cNvSpPr/>
          <p:nvPr/>
        </p:nvSpPr>
        <p:spPr>
          <a:xfrm>
            <a:off x="4213625" y="4797342"/>
            <a:ext cx="586432" cy="71922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39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D15C64-FD6E-435C-AF5A-59240999BC85}"/>
              </a:ext>
            </a:extLst>
          </p:cNvPr>
          <p:cNvSpPr/>
          <p:nvPr/>
        </p:nvSpPr>
        <p:spPr>
          <a:xfrm>
            <a:off x="4376523" y="5516567"/>
            <a:ext cx="586432" cy="523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9"/>
          </a:p>
        </p:txBody>
      </p:sp>
    </p:spTree>
    <p:extLst>
      <p:ext uri="{BB962C8B-B14F-4D97-AF65-F5344CB8AC3E}">
        <p14:creationId xmlns:p14="http://schemas.microsoft.com/office/powerpoint/2010/main" val="312218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4897" r="15104" b="7546"/>
          <a:stretch/>
        </p:blipFill>
        <p:spPr>
          <a:xfrm>
            <a:off x="685800" y="457200"/>
            <a:ext cx="7467600" cy="59740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14A26C-A7D2-4028-9DDE-5355A3FF66B8}"/>
              </a:ext>
            </a:extLst>
          </p:cNvPr>
          <p:cNvSpPr/>
          <p:nvPr/>
        </p:nvSpPr>
        <p:spPr>
          <a:xfrm>
            <a:off x="4278784" y="5579252"/>
            <a:ext cx="586432" cy="523748"/>
          </a:xfrm>
          <a:prstGeom prst="rect">
            <a:avLst/>
          </a:prstGeom>
          <a:solidFill>
            <a:srgbClr val="9E90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9" dirty="0"/>
          </a:p>
        </p:txBody>
      </p:sp>
    </p:spTree>
    <p:extLst>
      <p:ext uri="{BB962C8B-B14F-4D97-AF65-F5344CB8AC3E}">
        <p14:creationId xmlns:p14="http://schemas.microsoft.com/office/powerpoint/2010/main" val="194513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3" cstate="print"/>
          <a:srcRect l="15837" r="15862" b="12263"/>
          <a:stretch/>
        </p:blipFill>
        <p:spPr>
          <a:xfrm>
            <a:off x="914400" y="838200"/>
            <a:ext cx="7162800" cy="56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5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5111" r="15134" b="6838"/>
          <a:stretch/>
        </p:blipFill>
        <p:spPr>
          <a:xfrm>
            <a:off x="762000" y="457200"/>
            <a:ext cx="7315200" cy="6019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687413-65F3-48D9-AB7F-9A6030E55DB3}"/>
              </a:ext>
            </a:extLst>
          </p:cNvPr>
          <p:cNvSpPr/>
          <p:nvPr/>
        </p:nvSpPr>
        <p:spPr>
          <a:xfrm>
            <a:off x="4126384" y="5953252"/>
            <a:ext cx="586432" cy="523748"/>
          </a:xfrm>
          <a:prstGeom prst="rect">
            <a:avLst/>
          </a:prstGeom>
          <a:solidFill>
            <a:srgbClr val="9E90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9" dirty="0"/>
          </a:p>
        </p:txBody>
      </p:sp>
    </p:spTree>
    <p:extLst>
      <p:ext uri="{BB962C8B-B14F-4D97-AF65-F5344CB8AC3E}">
        <p14:creationId xmlns:p14="http://schemas.microsoft.com/office/powerpoint/2010/main" val="468145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508</TotalTime>
  <Words>243</Words>
  <Application>Microsoft Office PowerPoint</Application>
  <PresentationFormat>On-screen Show (4:3)</PresentationFormat>
  <Paragraphs>60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Working principle of Printer interface </vt:lpstr>
      <vt:lpstr>Introduction</vt:lpstr>
      <vt:lpstr>Printer Interfaces</vt:lpstr>
      <vt:lpstr>Printer Interfaces</vt:lpstr>
      <vt:lpstr>Printer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Inkjet Printer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NTC</dc:creator>
  <cp:lastModifiedBy>srabbijan</cp:lastModifiedBy>
  <cp:revision>32</cp:revision>
  <dcterms:created xsi:type="dcterms:W3CDTF">2021-07-26T14:22:33Z</dcterms:created>
  <dcterms:modified xsi:type="dcterms:W3CDTF">2021-11-11T06:51:53Z</dcterms:modified>
</cp:coreProperties>
</file>