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5" r:id="rId3"/>
    <p:sldId id="257" r:id="rId4"/>
    <p:sldId id="278" r:id="rId5"/>
    <p:sldId id="279" r:id="rId6"/>
    <p:sldId id="270" r:id="rId7"/>
    <p:sldId id="284" r:id="rId8"/>
    <p:sldId id="285" r:id="rId9"/>
    <p:sldId id="282" r:id="rId10"/>
    <p:sldId id="283" r:id="rId11"/>
    <p:sldId id="271" r:id="rId12"/>
    <p:sldId id="280" r:id="rId13"/>
    <p:sldId id="281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9955-70C5-4339-A8A4-8F171E7238C6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E2ABD-3D64-4394-8085-F2B227BC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7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2100E03E-5CAD-4AA2-BC65-5E54DC02947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F98682-AD3B-41C7-85E1-ED5E92ACCB23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7A1B2F-3E60-4023-A4C0-C329E0A9EF3F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F880CB63-0858-4004-87FC-D369E811C054}" type="datetime1">
              <a:rPr lang="en-US" smtClean="0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6D3C654C-9C92-48BA-A79E-2721871BBE1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97E76E6-435F-4B45-AAA8-F366861B31DC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7698BC1-3EE5-4456-8F74-88AB4FC004EB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9BB1001-C16F-4DBA-8DF9-77527B5317BE}" type="datetime1">
              <a:rPr lang="en-US" smtClean="0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C7813D5-6AE8-441F-A19F-B4F6715FFB3C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0424AD30-A757-4584-A378-F0B5F2CE23AF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2B3712CC-F604-44BA-89F7-F0B9D1E1047C}" type="datetime1">
              <a:rPr lang="en-US" smtClean="0"/>
              <a:t>11/11/2021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B7C9B82E-2B80-4E04-9A32-B990DFE66AB7}" type="datetime1">
              <a:rPr lang="en-US" smtClean="0"/>
              <a:t>11/11/2021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hswstatic.com/eyJidWNrZXQiOiJjb250ZW50Lmhzd3N0YXRpYy5jb20iLCJrZXkiOiJnaWZcL3VzYjEuanBnIiwiZWRpdHMiOnsicmVzaXplIjp7IndpZHRoIjoyNzN9LCJ0b0Zvcm1hdCI6ImF2aWYifX0" TargetMode="External"/><Relationship Id="rId2" Type="http://schemas.openxmlformats.org/officeDocument/2006/relationships/hyperlink" Target="https://www.electroschematics.com/wp-content/uploads/2010/01/USB-AB-CONNECTORS.png?resize=400,317?w=4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schematics.com/wp-content/uploads/2010/01/usb-wiring-connection.jpg?resize=550,412" TargetMode="External"/><Relationship Id="rId5" Type="http://schemas.openxmlformats.org/officeDocument/2006/relationships/hyperlink" Target="https://www.pc-control.co.uk/usb%20pinout.htm" TargetMode="External"/><Relationship Id="rId4" Type="http://schemas.openxmlformats.org/officeDocument/2006/relationships/hyperlink" Target="https://media.hswstatic.com/eyJidWNrZXQiOiJjb250ZW50Lmhzd3N0YXRpYy5jb20iLCJrZXkiOiJnaWZcL3VzYjYuanBnIiwiZWRpdHMiOnsicmVzaXplIjp7IndpZHRoIjoyNjJ9LCJ0b0Zvcm1hdCI6ImF2aWYifX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/>
          <a:lstStyle/>
          <a:p>
            <a:pPr algn="ctr"/>
            <a:r>
              <a:rPr lang="en-US" dirty="0"/>
              <a:t>Working principle of USB interface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Fazle Rabbi</a:t>
            </a:r>
          </a:p>
          <a:p>
            <a:pPr algn="ctr"/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ID:16CSE057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62" y="1343025"/>
            <a:ext cx="1323975" cy="666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USB A, B 2.0 and 3.0 Cable Pinout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3123" y="51456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[6]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828800"/>
            <a:ext cx="4905375" cy="36861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886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GB" sz="3600" b="1" dirty="0"/>
              <a:t>USB Connections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31581"/>
            <a:ext cx="8077200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 connectors: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 type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B 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200400"/>
            <a:ext cx="3724275" cy="2600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3200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63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GB" sz="3600" b="1" dirty="0"/>
              <a:t>USB Connections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31581"/>
            <a:ext cx="8077200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type connectors: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0250" y="511250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708619"/>
            <a:ext cx="2628900" cy="169545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5800" y="22098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connectors head "upstream" toward the computer.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94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GB" sz="3600" b="1" dirty="0"/>
              <a:t>USB Connections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31581"/>
            <a:ext cx="8077200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 type connectors: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0380" y="6183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GB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5800" y="2071301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B</a:t>
            </a:r>
            <a:r>
              <a:rPr lang="en-GB" dirty="0"/>
              <a:t>" connectors head "downstream" and connect to individual devices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" b="27023"/>
          <a:stretch/>
        </p:blipFill>
        <p:spPr>
          <a:xfrm>
            <a:off x="680611" y="2874948"/>
            <a:ext cx="685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56856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References </a:t>
            </a:r>
            <a:endParaRPr lang="en-US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77200" cy="52615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2"/>
              </a:rPr>
              <a:t>https://m.media-amazon.com/images/I/61Dwrp7qfCL._AC_SY450_.</a:t>
            </a:r>
            <a:r>
              <a:rPr lang="en-US" sz="1600" dirty="0" smtClean="0">
                <a:hlinkClick r:id="rId2"/>
              </a:rPr>
              <a:t>jpg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www.electroschematics.com/wp-content/uploads/2010/01/USB-AB-CONNECTORS.png?resize=400%2C317?w=400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https://media.hswstatic.com/eyJidWNrZXQiOiJjb250ZW50Lmhzd3N0YXRpYy5jb20iLCJrZXkiOiJnaWZcL3VzYjEuanBnIiwiZWRpdHMiOnsicmVzaXplIjp7IndpZHRoIjoyNzN9LCJ0b0Zvcm1hdCI6ImF2aWYifX0</a:t>
            </a:r>
            <a:r>
              <a:rPr lang="en-US" sz="1600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4"/>
              </a:rPr>
              <a:t>https://media.hswstatic.com/eyJidWNrZXQiOiJjb250ZW50Lmhzd3N0YXRpYy5jb20iLCJrZXkiOiJnaWZcL3VzYjYuanBnIiwiZWRpdHMiOnsicmVzaXplIjp7IndpZHRoIjoyNjJ9LCJ0b0Zvcm1hdCI6ImF2aWYifX0</a:t>
            </a:r>
            <a:r>
              <a:rPr lang="en-US" sz="1600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www.pc-control.co.uk/usb%20pinout.htm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www.electroschematics.com/wp-content/uploads/2010/01/usb-wiring-connection.jpg?resize=550%2C412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901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History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USB pipe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defRPr/>
            </a:pPr>
            <a:r>
              <a:rPr lang="en-GB" dirty="0" smtClean="0"/>
              <a:t>Sequence </a:t>
            </a:r>
            <a:r>
              <a:rPr lang="en-GB" dirty="0"/>
              <a:t>of Enumeration Events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/>
              <a:t>different data transfer types </a:t>
            </a:r>
            <a:endParaRPr lang="en-GB" dirty="0" smtClean="0"/>
          </a:p>
          <a:p>
            <a:pPr>
              <a:defRPr/>
            </a:pPr>
            <a:r>
              <a:rPr lang="en-GB" dirty="0"/>
              <a:t>USB Architecture </a:t>
            </a:r>
            <a:endParaRPr lang="en-GB" dirty="0" smtClean="0"/>
          </a:p>
          <a:p>
            <a:pPr>
              <a:defRPr/>
            </a:pPr>
            <a:r>
              <a:rPr lang="en-GB" dirty="0"/>
              <a:t>USB Connections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u="sng" dirty="0" smtClean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30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6934200" cy="4674576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USB stands for Universal Serial Bus. </a:t>
            </a:r>
          </a:p>
          <a:p>
            <a:pPr algn="just"/>
            <a:r>
              <a:rPr lang="en-US" dirty="0" smtClean="0"/>
              <a:t>The standard that is used to connect peripherals to a computer.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commonly used port.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Universal.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4062378"/>
            <a:ext cx="2838450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2625" y="58153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266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History of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4629"/>
              </p:ext>
            </p:extLst>
          </p:nvPr>
        </p:nvGraphicFramePr>
        <p:xfrm>
          <a:off x="1295400" y="2209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02330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89191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Mbit/s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5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Mbit/s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31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 Mbit/s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4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 </a:t>
                      </a:r>
                      <a:r>
                        <a:rPr lang="en-US" dirty="0" err="1" smtClean="0"/>
                        <a:t>Gbit</a:t>
                      </a:r>
                      <a:r>
                        <a:rPr lang="en-US" dirty="0" smtClean="0"/>
                        <a:t>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3.1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Gbit</a:t>
                      </a:r>
                      <a:r>
                        <a:rPr lang="en-US" dirty="0" smtClean="0"/>
                        <a:t>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7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Gbit</a:t>
                      </a:r>
                      <a:r>
                        <a:rPr lang="en-US" dirty="0" smtClean="0"/>
                        <a:t>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6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</a:t>
                      </a:r>
                      <a:r>
                        <a:rPr lang="en-US" dirty="0" err="1" smtClean="0"/>
                        <a:t>Gbit</a:t>
                      </a:r>
                      <a:r>
                        <a:rPr lang="en-US" dirty="0" smtClean="0"/>
                        <a:t>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998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538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USB pipe model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05000"/>
            <a:ext cx="4838700" cy="2152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43434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USB device communication is done through </a:t>
            </a:r>
            <a:r>
              <a:rPr lang="en-GB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pipes.</a:t>
            </a:r>
            <a:r>
              <a:rPr lang="en-GB" sz="2400" dirty="0" smtClean="0"/>
              <a:t> 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There are two types of pipes in a USB system, 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control </a:t>
            </a:r>
            <a:r>
              <a:rPr lang="en-GB" sz="2400" dirty="0"/>
              <a:t>pipes and 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data </a:t>
            </a:r>
            <a:r>
              <a:rPr lang="en-GB" sz="2400" dirty="0"/>
              <a:t>pipes. 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472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077200" cy="609600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Sequence of Enumeration Events</a:t>
            </a:r>
            <a:r>
              <a:rPr lang="en-GB" sz="3600" dirty="0"/>
              <a:t>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1046929"/>
            <a:ext cx="7733296" cy="46871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521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different data transfer types</a:t>
            </a:r>
            <a:r>
              <a:rPr lang="en-GB" sz="3600" dirty="0"/>
              <a:t>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Control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Transfers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Used for sending commands to the device, make inquiries, and configure the device. </a:t>
            </a:r>
            <a:r>
              <a:rPr lang="en-GB" dirty="0" smtClean="0"/>
              <a:t>This transfer </a:t>
            </a:r>
            <a:r>
              <a:rPr lang="en-GB" dirty="0"/>
              <a:t>uses the control pipe </a:t>
            </a:r>
            <a:endParaRPr lang="en-GB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Interrupt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Transfers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Used for sending small amounts of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bursty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data that requires a guaranteed minimum latency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This transfer uses a data pipe</a:t>
            </a:r>
            <a:endParaRPr lang="en-GB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Bulk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Transfers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Used for large data transfers that use all available USB bandwidth with no guarantee on 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transfer speed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or latency. This transfer uses a data pipe</a:t>
            </a:r>
            <a:endParaRPr lang="en-GB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Isochronous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Transfers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Used for data that requires a guaranteed data delivery rate. Isochronous transfers 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are capable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of this guaranteed delivery time due to their guaranteed latency, guaranteed bus bandwidth, and lack 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of error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correction. Without the error correction, there is no halt in transmission while packets containing errors </a:t>
            </a:r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are resent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. This transfer uses a data pipe.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24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077200" cy="609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USB Architecture</a:t>
            </a:r>
            <a:r>
              <a:rPr lang="en-GB" dirty="0"/>
              <a:t>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972425" cy="4143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65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USB A, B 2.0 and 3.0 Cable Pinout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4084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12463"/>
            <a:ext cx="5700084" cy="35950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025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662</TotalTime>
  <Words>272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Working principle of USB interface </vt:lpstr>
      <vt:lpstr>Contents</vt:lpstr>
      <vt:lpstr>What is usb?</vt:lpstr>
      <vt:lpstr>History of usb?</vt:lpstr>
      <vt:lpstr>USB pipe model</vt:lpstr>
      <vt:lpstr>PowerPoint Presentation</vt:lpstr>
      <vt:lpstr>different data transfer types </vt:lpstr>
      <vt:lpstr>PowerPoint Presentation</vt:lpstr>
      <vt:lpstr>USB A, B 2.0 and 3.0 Cable Pinout</vt:lpstr>
      <vt:lpstr>USB A, B 2.0 and 3.0 Cable Pinout</vt:lpstr>
      <vt:lpstr>USB Connections</vt:lpstr>
      <vt:lpstr>USB Connections</vt:lpstr>
      <vt:lpstr>USB Connections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40</cp:revision>
  <dcterms:created xsi:type="dcterms:W3CDTF">2021-07-26T14:22:33Z</dcterms:created>
  <dcterms:modified xsi:type="dcterms:W3CDTF">2021-11-11T07:12:08Z</dcterms:modified>
</cp:coreProperties>
</file>