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74" r:id="rId5"/>
    <p:sldId id="275" r:id="rId6"/>
    <p:sldId id="268" r:id="rId7"/>
    <p:sldId id="269" r:id="rId8"/>
    <p:sldId id="262" r:id="rId9"/>
    <p:sldId id="270" r:id="rId10"/>
    <p:sldId id="271" r:id="rId11"/>
    <p:sldId id="272" r:id="rId12"/>
    <p:sldId id="266" r:id="rId13"/>
    <p:sldId id="27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66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12/22/2021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12/22/2021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12/22/2021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12/22/2021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950" y="1676400"/>
            <a:ext cx="6781800" cy="189436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Programmable interrupt controller 8259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35750" y="4495800"/>
            <a:ext cx="6172200" cy="1371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Md. Fazle Rabbi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ID:16CSE057</a:t>
            </a:r>
          </a:p>
        </p:txBody>
      </p:sp>
    </p:spTree>
    <p:extLst>
      <p:ext uri="{BB962C8B-B14F-4D97-AF65-F5344CB8AC3E}">
        <p14:creationId xmlns:p14="http://schemas.microsoft.com/office/powerpoint/2010/main" val="24010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5274" y="152400"/>
            <a:ext cx="8077200" cy="6858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Interrupt Mask Register (IMR):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5274" y="1038958"/>
            <a:ext cx="8382000" cy="3581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• This logic block masks interrupt lines based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programming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prevents masked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interrupt lines from interrupting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processor.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• The IMR is used to disable (Mask)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enable (Unmask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individual interrupt request inputs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• This is also an 8-bit register. Each bit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register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corresponds to the interrupt input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same 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• The IMR operates on the IRR. Masking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higher priority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input will not affect the interrupt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request lines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lower priority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• To unmask any interrupt the corresponding bit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‘0’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4596179"/>
            <a:ext cx="45624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39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3434" y="57151"/>
            <a:ext cx="8077200" cy="8382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In-service Register (ISR):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3434" y="971551"/>
            <a:ext cx="8077200" cy="32765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The in-service register keeps track of which </a:t>
            </a:r>
            <a:r>
              <a:rPr lang="en-US" dirty="0" smtClean="0"/>
              <a:t>interrupt inputs </a:t>
            </a:r>
            <a:r>
              <a:rPr lang="en-US" dirty="0"/>
              <a:t>are currently being serviced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For each input that is currently being serviced </a:t>
            </a:r>
            <a:r>
              <a:rPr lang="en-US" dirty="0" smtClean="0"/>
              <a:t>the corresponding </a:t>
            </a:r>
            <a:r>
              <a:rPr lang="en-US" dirty="0"/>
              <a:t>bit of in-service register (ISR) will </a:t>
            </a:r>
            <a:r>
              <a:rPr lang="en-US" dirty="0" smtClean="0"/>
              <a:t>be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Thus, more than one bit of ISR will be set </a:t>
            </a:r>
            <a:r>
              <a:rPr lang="en-US" dirty="0" smtClean="0"/>
              <a:t>indicating the </a:t>
            </a:r>
            <a:r>
              <a:rPr lang="en-US" dirty="0"/>
              <a:t>number of interrupts being serviced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Each of these 3-registers can be read as </a:t>
            </a:r>
            <a:r>
              <a:rPr lang="en-US" dirty="0" smtClean="0"/>
              <a:t>status register</a:t>
            </a:r>
            <a:r>
              <a:rPr lang="en-US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24350"/>
            <a:ext cx="42481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72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788126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Priority Resolver: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16195"/>
            <a:ext cx="80772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This logic block determines the priorities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incoming interrupts set in the IRR.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It takes the information from IRR, IMR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ISR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determine whether the new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interrupt request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having highest priority or not.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If the new interrupt request is having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highest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priority, it is selected and processed.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The corresponding bit of ISR will be set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during interrupt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acknowledge machine cycle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41277"/>
            <a:ext cx="43529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52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0480"/>
            <a:ext cx="8077200" cy="644768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Cascade Buffer/Comparator: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4297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• This logic allows for cascading multiple 8259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controllers 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Master/ Slave configuration.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• This function block stores and compares the IDs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all 8259A’s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system.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• The associated 3-I/O lines (CAS2-CAS0) are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outputs when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8259A is used as a master and are inputs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8259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used as a slave.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• As a master, the 8259A sends the ID of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interrupting slave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device onto the CAS2-0 lines.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• The slave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8259’s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compare this ID with their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own programmed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ID.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• Thus selected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8259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will send its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pre-programmed subroutine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address on to the data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5135563"/>
            <a:ext cx="3200400" cy="170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92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9400" y="2819400"/>
            <a:ext cx="31242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59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 Diagram of 8259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Details on Block of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8259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PIN Diagram of 8259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74785" y="1676400"/>
            <a:ext cx="80772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8259 </a:t>
            </a:r>
            <a:r>
              <a:rPr lang="en-US" dirty="0"/>
              <a:t>is a programmable interrupt </a:t>
            </a:r>
            <a:r>
              <a:rPr lang="en-US" dirty="0" smtClean="0"/>
              <a:t>controller(PIC) is a </a:t>
            </a:r>
            <a:r>
              <a:rPr lang="en-US" dirty="0"/>
              <a:t>tool for managing the interrupt </a:t>
            </a:r>
            <a:r>
              <a:rPr lang="en-US" dirty="0" smtClean="0"/>
              <a:t>requests</a:t>
            </a:r>
          </a:p>
          <a:p>
            <a:r>
              <a:rPr lang="en-US" dirty="0"/>
              <a:t>8259 </a:t>
            </a:r>
            <a:r>
              <a:rPr lang="en-US" b="1" dirty="0"/>
              <a:t>combines the multi interrupt input sources into a single interrupt output</a:t>
            </a:r>
            <a:r>
              <a:rPr lang="en-US" dirty="0" smtClean="0"/>
              <a:t>.</a:t>
            </a:r>
          </a:p>
          <a:p>
            <a:r>
              <a:rPr lang="en-US" dirty="0"/>
              <a:t>It has Internal priority resolver which can be programmed into </a:t>
            </a:r>
            <a:r>
              <a:rPr lang="en-US" dirty="0" smtClean="0"/>
              <a:t>fixed priority </a:t>
            </a:r>
            <a:r>
              <a:rPr lang="en-US" dirty="0"/>
              <a:t>mode and rotating priority mode.</a:t>
            </a:r>
            <a:endParaRPr lang="en-US" dirty="0" smtClean="0"/>
          </a:p>
          <a:p>
            <a:r>
              <a:rPr lang="en-US" dirty="0" smtClean="0"/>
              <a:t>It is available as a separate 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66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0471" y="457200"/>
            <a:ext cx="8077200" cy="5334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PIN Diagram of 8259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53050"/>
            <a:ext cx="4639543" cy="56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3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0471" y="457200"/>
            <a:ext cx="8077200" cy="5334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PIN Diagram of 8259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1" y="228600"/>
            <a:ext cx="7696200" cy="64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383" y="304800"/>
            <a:ext cx="8077200" cy="762000"/>
          </a:xfrm>
        </p:spPr>
        <p:txBody>
          <a:bodyPr/>
          <a:lstStyle/>
          <a:p>
            <a:r>
              <a:rPr lang="en-US" b="1" u="sng" dirty="0"/>
              <a:t>Block Diagram of 8259 PIC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" y="1066800"/>
            <a:ext cx="8465344" cy="5591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" b="5710"/>
          <a:stretch/>
        </p:blipFill>
        <p:spPr>
          <a:xfrm>
            <a:off x="420335" y="1195754"/>
            <a:ext cx="824568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6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422032"/>
            <a:ext cx="8077200" cy="1143000"/>
          </a:xfrm>
        </p:spPr>
        <p:txBody>
          <a:bodyPr>
            <a:normAutofit/>
          </a:bodyPr>
          <a:lstStyle/>
          <a:p>
            <a:r>
              <a:rPr lang="en-US" b="1" u="sng" dirty="0"/>
              <a:t>Data bus buffer: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29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•This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bidirectional 8-bit buffer is used to interface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8259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bus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•Control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words and status information from the microprocessor to PIC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PIC to microprocessor respectively, are transferred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processor sends control word to data bus buffer through D0-D7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processor read status word from data bus buffer through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D0-D7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•Also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after selection of Interrupt by 8259 microprocessor, it transfer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op-code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selected Interrupt and address of the Interrupt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service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sub routine to the other connected microprocessor.</a:t>
            </a:r>
          </a:p>
        </p:txBody>
      </p:sp>
    </p:spTree>
    <p:extLst>
      <p:ext uri="{BB962C8B-B14F-4D97-AF65-F5344CB8AC3E}">
        <p14:creationId xmlns:p14="http://schemas.microsoft.com/office/powerpoint/2010/main" val="51472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99348"/>
            <a:ext cx="9220200" cy="1119852"/>
          </a:xfrm>
        </p:spPr>
        <p:txBody>
          <a:bodyPr>
            <a:normAutofit fontScale="90000"/>
          </a:bodyPr>
          <a:lstStyle/>
          <a:p>
            <a:r>
              <a:rPr lang="en-US" sz="3100" b="1" u="sng" dirty="0">
                <a:latin typeface="Times New Roman" pitchFamily="18" charset="0"/>
                <a:cs typeface="Times New Roman" pitchFamily="18" charset="0"/>
              </a:rPr>
              <a:t>Pins Connected with Read/Write &amp; </a:t>
            </a:r>
            <a:r>
              <a:rPr lang="en-US" sz="3100" b="1" u="sng" dirty="0" smtClean="0">
                <a:latin typeface="Times New Roman" pitchFamily="18" charset="0"/>
                <a:cs typeface="Times New Roman" pitchFamily="18" charset="0"/>
              </a:rPr>
              <a:t>Control Logic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1" cy="4297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RD, WR, CS and A0 are the control signals used in </a:t>
            </a:r>
            <a:r>
              <a:rPr lang="en-US" dirty="0" smtClean="0"/>
              <a:t>Read/Write and   Control </a:t>
            </a:r>
            <a:r>
              <a:rPr lang="en-US" dirty="0"/>
              <a:t>Logic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•The </a:t>
            </a:r>
            <a:r>
              <a:rPr lang="en-US" dirty="0"/>
              <a:t>processor uses the RD (low), WR (low) and A0 to read </a:t>
            </a:r>
            <a:r>
              <a:rPr lang="en-US" dirty="0" smtClean="0"/>
              <a:t>or write </a:t>
            </a:r>
            <a:r>
              <a:rPr lang="en-US" dirty="0"/>
              <a:t>8259.</a:t>
            </a:r>
          </a:p>
          <a:p>
            <a:pPr marL="0" indent="0">
              <a:buNone/>
            </a:pPr>
            <a:r>
              <a:rPr lang="en-US" dirty="0"/>
              <a:t>• A LOW on WR input enables the CPU to write control </a:t>
            </a:r>
            <a:r>
              <a:rPr lang="en-US" dirty="0" smtClean="0"/>
              <a:t>words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dirty="0"/>
              <a:t>A LOW on RD input enables the 8259A to send the status </a:t>
            </a:r>
            <a:r>
              <a:rPr lang="en-US" dirty="0" smtClean="0"/>
              <a:t>of the </a:t>
            </a:r>
            <a:r>
              <a:rPr lang="en-US" dirty="0"/>
              <a:t>Interrupt Request Register (IRR), In Service Register (ISR</a:t>
            </a:r>
            <a:r>
              <a:rPr lang="en-US" dirty="0" smtClean="0"/>
              <a:t>), the </a:t>
            </a:r>
            <a:r>
              <a:rPr lang="en-US" dirty="0"/>
              <a:t>Interrupt Mask Register (IMR), or the Interrupt level </a:t>
            </a:r>
            <a:r>
              <a:rPr lang="en-US" dirty="0" smtClean="0"/>
              <a:t>onto the </a:t>
            </a:r>
            <a:r>
              <a:rPr lang="en-US" dirty="0"/>
              <a:t>Data Bus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•A0 </a:t>
            </a:r>
            <a:r>
              <a:rPr lang="en-US" dirty="0"/>
              <a:t>input signal is used in conjunction with WR and RD </a:t>
            </a:r>
            <a:r>
              <a:rPr lang="en-US" dirty="0" smtClean="0"/>
              <a:t>signals to </a:t>
            </a:r>
            <a:r>
              <a:rPr lang="en-US" dirty="0"/>
              <a:t>write commands into the various command registers, as </a:t>
            </a:r>
            <a:r>
              <a:rPr lang="en-US" dirty="0" smtClean="0"/>
              <a:t>well as </a:t>
            </a:r>
            <a:r>
              <a:rPr lang="en-US" dirty="0"/>
              <a:t>reading the various status registers of the chip. This line </a:t>
            </a:r>
            <a:r>
              <a:rPr lang="en-US" dirty="0" smtClean="0"/>
              <a:t>can be </a:t>
            </a:r>
            <a:r>
              <a:rPr lang="en-US" dirty="0"/>
              <a:t>tied directly to one of the address lines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029200"/>
            <a:ext cx="20859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81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Interrupt Request Register (</a:t>
            </a:r>
            <a:r>
              <a:rPr lang="en-US" sz="2800" b="1" u="sng"/>
              <a:t>IRR</a:t>
            </a:r>
            <a:r>
              <a:rPr lang="en-US" sz="2800" b="1" u="sng" smtClean="0"/>
              <a:t>):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276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block accepts and stores the actual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interrupt requests    from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external interrupting devices on IR0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–IR7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•Interrupt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request register (IRR) stores all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incoming interrupt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inputs that are requesting service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an 8-bit register – one bit for each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interrupt request.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Basically, it keeps track of which interrupt inputs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asking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service and also stores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pending interrupt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requests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interrupt input is unmasked, and has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interrupt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signal on it, then the corresponding bit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IRR will be set.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4419600"/>
            <a:ext cx="2533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218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569</TotalTime>
  <Words>788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Schoolbook</vt:lpstr>
      <vt:lpstr>Times New Roman</vt:lpstr>
      <vt:lpstr>Wingdings</vt:lpstr>
      <vt:lpstr>Wingdings 2</vt:lpstr>
      <vt:lpstr>Oriel</vt:lpstr>
      <vt:lpstr>Programmable interrupt controller 8259 </vt:lpstr>
      <vt:lpstr>Contents</vt:lpstr>
      <vt:lpstr>Introduction</vt:lpstr>
      <vt:lpstr>PIN Diagram of 8259</vt:lpstr>
      <vt:lpstr>PIN Diagram of 8259</vt:lpstr>
      <vt:lpstr>Block Diagram of 8259 PIC</vt:lpstr>
      <vt:lpstr>Data bus buffer: </vt:lpstr>
      <vt:lpstr>Pins Connected with Read/Write &amp; Control Logic </vt:lpstr>
      <vt:lpstr>Interrupt Request Register (IRR): </vt:lpstr>
      <vt:lpstr>Interrupt Mask Register (IMR):</vt:lpstr>
      <vt:lpstr>In-service Register (ISR):</vt:lpstr>
      <vt:lpstr>Priority Resolver:</vt:lpstr>
      <vt:lpstr>Cascade Buffer/Comparator: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NTC</dc:creator>
  <cp:lastModifiedBy>srabbijan</cp:lastModifiedBy>
  <cp:revision>27</cp:revision>
  <dcterms:created xsi:type="dcterms:W3CDTF">2021-07-26T14:22:33Z</dcterms:created>
  <dcterms:modified xsi:type="dcterms:W3CDTF">2021-12-22T15:52:18Z</dcterms:modified>
</cp:coreProperties>
</file>