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9" autoAdjust="0"/>
    <p:restoredTop sz="94660"/>
  </p:normalViewPr>
  <p:slideViewPr>
    <p:cSldViewPr snapToGrid="0">
      <p:cViewPr varScale="1">
        <p:scale>
          <a:sx n="82" d="100"/>
          <a:sy n="82" d="100"/>
        </p:scale>
        <p:origin x="126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C09C2-664E-49AC-84F0-0B16A8685A60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F6ED-4E9B-418B-B64E-4652578475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895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C09C2-664E-49AC-84F0-0B16A8685A60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F6ED-4E9B-418B-B64E-4652578475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1223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C09C2-664E-49AC-84F0-0B16A8685A60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F6ED-4E9B-418B-B64E-4652578475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3730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C09C2-664E-49AC-84F0-0B16A8685A60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F6ED-4E9B-418B-B64E-4652578475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22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C09C2-664E-49AC-84F0-0B16A8685A60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F6ED-4E9B-418B-B64E-4652578475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187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C09C2-664E-49AC-84F0-0B16A8685A60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F6ED-4E9B-418B-B64E-4652578475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496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C09C2-664E-49AC-84F0-0B16A8685A60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F6ED-4E9B-418B-B64E-4652578475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8683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C09C2-664E-49AC-84F0-0B16A8685A60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F6ED-4E9B-418B-B64E-4652578475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535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C09C2-664E-49AC-84F0-0B16A8685A60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F6ED-4E9B-418B-B64E-4652578475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8326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C09C2-664E-49AC-84F0-0B16A8685A60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F6ED-4E9B-418B-B64E-4652578475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21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C09C2-664E-49AC-84F0-0B16A8685A60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F6ED-4E9B-418B-B64E-4652578475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809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C09C2-664E-49AC-84F0-0B16A8685A60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4F6ED-4E9B-418B-B64E-4652578475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012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8344" y="1018442"/>
            <a:ext cx="4972050" cy="21717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578344" y="1746738"/>
            <a:ext cx="4972050" cy="35755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682154" y="2104292"/>
            <a:ext cx="1312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→ 매우 큰 장점</a:t>
            </a:r>
            <a:endParaRPr lang="ko-KR" altLang="en-US" sz="105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8344" y="4028342"/>
            <a:ext cx="4657725" cy="10287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509114" y="4028342"/>
            <a:ext cx="200024" cy="35755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459415" y="3999370"/>
            <a:ext cx="246184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→ </a:t>
            </a:r>
            <a:r>
              <a:rPr lang="en-US" altLang="ko-KR" sz="1050" dirty="0" smtClean="0"/>
              <a:t>Cost: Overfitting </a:t>
            </a:r>
            <a:r>
              <a:rPr lang="ko-KR" altLang="en-US" sz="1050" dirty="0" smtClean="0"/>
              <a:t>문제가 발생해도 비용을 지불하고 감수할 것임을 의미</a:t>
            </a:r>
            <a:endParaRPr lang="ko-KR" altLang="en-US" sz="1050" dirty="0"/>
          </a:p>
        </p:txBody>
      </p:sp>
      <p:sp>
        <p:nvSpPr>
          <p:cNvPr id="10" name="TextBox 9"/>
          <p:cNvSpPr txBox="1"/>
          <p:nvPr/>
        </p:nvSpPr>
        <p:spPr>
          <a:xfrm>
            <a:off x="2578344" y="5057042"/>
            <a:ext cx="24977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→ 너무 높으면 </a:t>
            </a:r>
            <a:r>
              <a:rPr lang="en-US" altLang="ko-KR" sz="1050" dirty="0" smtClean="0"/>
              <a:t>Overfitting </a:t>
            </a:r>
            <a:r>
              <a:rPr lang="ko-KR" altLang="en-US" sz="1050" dirty="0" smtClean="0"/>
              <a:t>문제 발생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671018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</TotalTime>
  <Words>21</Words>
  <Application>Microsoft Office PowerPoint</Application>
  <PresentationFormat>와이드스크린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Administrator</cp:lastModifiedBy>
  <cp:revision>3</cp:revision>
  <dcterms:created xsi:type="dcterms:W3CDTF">2021-11-30T01:27:14Z</dcterms:created>
  <dcterms:modified xsi:type="dcterms:W3CDTF">2021-11-30T08:52:45Z</dcterms:modified>
</cp:coreProperties>
</file>