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6DB-A464-84E2-016E-18A6B6EC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6AB2-35BB-4E85-3F80-F0EDD47B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1AAC-D957-1844-9EFB-4F4D942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224D-566F-5461-9597-600D4585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851F-055E-1B66-DC40-A58613F7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6505-0635-1FDE-A758-FC45BBC9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436F-DF8F-F67E-384E-4F0BD0B8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1EAC-C569-B521-2656-8928E9FD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9866-08BE-9F87-4ABC-90386BB5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1632-52E9-B8AC-D84D-DC86DC6A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F3D4F-7B4D-4DA4-90A7-7204D1FE2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40C82-0702-66B4-A915-A856AB0FD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EBE8-B4D9-3AA6-DFB1-368A876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8D7A-DC96-40BE-E813-22C93CB6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287-333D-397E-89D7-D99957B5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7C8-0A9E-D563-6C15-C9B4AE9E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8B8-9B96-0C56-E484-3347DCD4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C46D-06E9-E9C3-D7A4-0A6F2BD3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1C0E-F8FA-AE28-1D68-42F24014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2A4C-6E54-0961-E498-2B23354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F7C6-CFAB-4F55-C716-F352834F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69B7-2A7D-C7E8-29CD-99C87093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5F79-7D81-95CA-6CFD-223F2DCC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3527-74AF-7150-67AD-17E7812A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668E-7865-8DBB-E9CB-DC4F42D4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894-75C8-2B82-A9A9-803EDB86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FE54-CE41-B1BB-A868-C842E64B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3098-8541-1D5E-8614-81728FC3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42D3-2576-8C5B-E8CF-B52FA40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24DD-43EC-0352-2723-09D1D4E5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985C-6073-6ABB-3B36-D4136131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F393-36B8-3E9A-B822-55157D0E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A49F-50A9-AF3D-9BDC-16E4C936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4B67E-03B0-7C29-AE94-5236EDD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B57E-662C-3D57-C476-688D9DF95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442B0-D7DD-6FC0-AC97-2025A35A2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379AA-7A2F-A1BE-DEFF-D5BA0AC9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DF912-20B7-6564-9DF9-C5BCB03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DC4A5-DDCA-2FE7-BFA5-EF6F8895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336-8766-03AF-02AB-CE9630D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9AB8-33EB-C879-6660-5AD06E14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AA404-1D86-7B03-3552-BE6E5165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1456A-143D-9A98-696D-4EBB900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E76EA-54BD-85B0-9BE6-8125BF40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8ECB-63CA-049B-7694-32C4C42A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37C-3D98-752C-EDC2-F1B5F9A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8B4-D240-9190-F22D-6BB86EC8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20C-BCC2-8771-5C93-0D3D34E9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C41B-C5EC-BE48-3F99-26C7E8C2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EB4EB-7631-2195-FA73-436196F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B230-CDB6-D696-E9A8-CEF89F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5633-AC62-F6B9-BA46-DE0BDDB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9A95-103F-D384-D4B9-D436D935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1AC56-255E-D548-3B67-3FAB4304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0402-7ADE-F8CD-39DB-33A21D5E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22E95-0D44-1AAB-1FDF-908DB0CA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CC31-5724-ABEA-4A4D-AF0BD50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7D7C-075D-25D0-1F2D-669F449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B5015-DAAF-A1A2-604D-1212ABF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E5CE-083B-A924-A9DB-3B08C15D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ED15-9A6C-19CF-FCD2-F672A9A8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575D7-D3CC-459C-81EA-A26F4E082E9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7D77-05B4-E57C-E929-4E39ECF94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CC86-6217-4F28-97AC-07C8AB1D9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ichau96/jane-street-features-by-financial-instrument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hsuna123/jane-street-24-day-0-eda-and-feature-importanc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6A3-B3F1-AA8C-AE21-1736F807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60DDA-A542-271D-DD60-B7E94887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3F67-CB1F-5639-67AF-C81EAA8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Crowd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385AD75-A5C7-17A1-C2D1-A861BDB9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8" y="1541780"/>
            <a:ext cx="39243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D31C8-661C-89F7-6B25-802765904149}"/>
              </a:ext>
            </a:extLst>
          </p:cNvPr>
          <p:cNvSpPr txBox="1"/>
          <p:nvPr/>
        </p:nvSpPr>
        <p:spPr>
          <a:xfrm>
            <a:off x="460466" y="6005790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https://www.kaggle.com/code/michau96/jane-street-features-by-financial-instruments</a:t>
            </a:r>
            <a:endParaRPr lang="en-US" dirty="0"/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C189681-7290-519B-EDA2-EDD885979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89" y="2132965"/>
            <a:ext cx="5943600" cy="1296035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5E1B78C-654B-54C4-9D8C-9B57A7E44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12" y="4356463"/>
            <a:ext cx="4730750" cy="1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BA0B-5438-6FEB-DD5D-A4773B1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77E-4451-92F0-8FC6-8A5AD62E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87" y="1397986"/>
            <a:ext cx="4150793" cy="2102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E1FE-97D3-9CDE-C01E-ABCF3F827166}"/>
              </a:ext>
            </a:extLst>
          </p:cNvPr>
          <p:cNvSpPr txBox="1"/>
          <p:nvPr/>
        </p:nvSpPr>
        <p:spPr>
          <a:xfrm>
            <a:off x="728219" y="3563646"/>
            <a:ext cx="3902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https://www.kaggle.com/code/ravi20076/janestreet2024-eda-v1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E81B3-0799-E91A-E91C-54F70C56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476" y="1477780"/>
            <a:ext cx="6445581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09F55-5C1C-ECDD-68C5-D95780D5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932" y="3563646"/>
            <a:ext cx="4610868" cy="1107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412266-1AAE-77E6-68BD-22B01126D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82" y="4848140"/>
            <a:ext cx="6369377" cy="1644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E8F0FD-E221-CE7F-2036-0985E48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578" y="5068390"/>
            <a:ext cx="454855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89F-AD71-2AB7-DC6C-3B48A4ED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5F70F72-E77D-F711-0276-C64733FC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2023"/>
            <a:ext cx="4505747" cy="3051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1645D-997B-C037-F543-6C8A2DBBBC50}"/>
              </a:ext>
            </a:extLst>
          </p:cNvPr>
          <p:cNvSpPr txBox="1"/>
          <p:nvPr/>
        </p:nvSpPr>
        <p:spPr>
          <a:xfrm>
            <a:off x="708661" y="6015711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https://www.kaggle.com/code/ahsuna123/jane-street-24-day-0-eda-and-feature-importance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356A5-ED2F-774F-D344-21DE6407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7233"/>
            <a:ext cx="4673574" cy="1814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8C3B9-487A-465C-09CF-C56B299D0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110" y="1307233"/>
            <a:ext cx="4505747" cy="288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6EB70-37B5-85A6-E725-B187DB73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243" y="4204466"/>
            <a:ext cx="2076557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CAC-9207-0477-459F-2C9C922E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Comprehensive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683E9-0727-609D-64C5-51A8B6D34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42" y="1825625"/>
            <a:ext cx="5242516" cy="4351338"/>
          </a:xfrm>
        </p:spPr>
      </p:pic>
    </p:spTree>
    <p:extLst>
      <p:ext uri="{BB962C8B-B14F-4D97-AF65-F5344CB8AC3E}">
        <p14:creationId xmlns:p14="http://schemas.microsoft.com/office/powerpoint/2010/main" val="81915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B62-4E0D-9FAD-5F4F-EC91532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4930-B413-4442-740E-887932C8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56715" cy="4351338"/>
          </a:xfrm>
        </p:spPr>
        <p:txBody>
          <a:bodyPr/>
          <a:lstStyle/>
          <a:p>
            <a:r>
              <a:rPr lang="en-US" dirty="0"/>
              <a:t>10 partitions</a:t>
            </a:r>
          </a:p>
          <a:p>
            <a:r>
              <a:rPr lang="en-US" dirty="0"/>
              <a:t>In the following, I selected partition id = 9</a:t>
            </a:r>
          </a:p>
          <a:p>
            <a:r>
              <a:rPr lang="en-US" dirty="0"/>
              <a:t>Symbol =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77541-389B-3F69-9131-59D8981E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9" y="1949450"/>
            <a:ext cx="2565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63A3-74D5-7349-4F41-378DD8BD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D9B5F1E5-6566-116E-1EEC-9754228BD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6" y="1442494"/>
            <a:ext cx="5486411" cy="3657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38D85-C6D6-416C-7EDA-36B2719F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78" y="1552587"/>
            <a:ext cx="6210619" cy="3073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2D179-116C-686B-2F3D-69E184739686}"/>
              </a:ext>
            </a:extLst>
          </p:cNvPr>
          <p:cNvSpPr txBox="1"/>
          <p:nvPr/>
        </p:nvSpPr>
        <p:spPr>
          <a:xfrm>
            <a:off x="5782497" y="4659082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https://www.kaggle.com/code/ravi20076/janestreet2024-eda-v1</a:t>
            </a:r>
          </a:p>
        </p:txBody>
      </p:sp>
    </p:spTree>
    <p:extLst>
      <p:ext uri="{BB962C8B-B14F-4D97-AF65-F5344CB8AC3E}">
        <p14:creationId xmlns:p14="http://schemas.microsoft.com/office/powerpoint/2010/main" val="29853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E7C8-7ED7-0AE0-7387-A3F7538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 descr="A collage of blue lines&#10;&#10;Description automatically generated">
            <a:extLst>
              <a:ext uri="{FF2B5EF4-FFF2-40B4-BE49-F238E27FC236}">
                <a16:creationId xmlns:a16="http://schemas.microsoft.com/office/drawing/2014/main" id="{EBF444CA-8BB4-044D-B378-C1F42B0D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" y="1520869"/>
            <a:ext cx="5171666" cy="517166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9F18110-833D-5C1A-6F90-8A6D9F46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4" y="1520869"/>
            <a:ext cx="5171667" cy="51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B54-2D79-6049-7F0A-0FEC5E9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- Cumulative</a:t>
            </a:r>
          </a:p>
        </p:txBody>
      </p:sp>
      <p:pic>
        <p:nvPicPr>
          <p:cNvPr id="5" name="Picture 4" descr="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E067DEE5-8DBA-394A-4076-29A5BE3C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382486"/>
            <a:ext cx="4822370" cy="482237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D763D35-0F2F-0B58-BD79-0D6D81BA4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36" y="1382486"/>
            <a:ext cx="4822370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06DE-6F5A-AD99-8220-EAC6BA5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Distributions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3044D3E-6D80-F925-F88A-65555D56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7" b="6141"/>
          <a:stretch/>
        </p:blipFill>
        <p:spPr>
          <a:xfrm>
            <a:off x="627016" y="1384663"/>
            <a:ext cx="5945777" cy="510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83B21-88B7-0B17-742F-055040C7BB8D}"/>
              </a:ext>
            </a:extLst>
          </p:cNvPr>
          <p:cNvSpPr txBox="1"/>
          <p:nvPr/>
        </p:nvSpPr>
        <p:spPr>
          <a:xfrm>
            <a:off x="6969651" y="1828799"/>
            <a:ext cx="438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different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Feature_09 is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are not centralized per symbol</a:t>
            </a:r>
          </a:p>
        </p:txBody>
      </p:sp>
    </p:spTree>
    <p:extLst>
      <p:ext uri="{BB962C8B-B14F-4D97-AF65-F5344CB8AC3E}">
        <p14:creationId xmlns:p14="http://schemas.microsoft.com/office/powerpoint/2010/main" val="213682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A850-ED28-517A-BEE8-CC673626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Distributions</a:t>
            </a:r>
          </a:p>
        </p:txBody>
      </p:sp>
      <p:pic>
        <p:nvPicPr>
          <p:cNvPr id="5" name="Picture 4" descr="A group of blue lines&#10;&#10;Description automatically generated">
            <a:extLst>
              <a:ext uri="{FF2B5EF4-FFF2-40B4-BE49-F238E27FC236}">
                <a16:creationId xmlns:a16="http://schemas.microsoft.com/office/drawing/2014/main" id="{3F32409E-6D3E-F062-3EEA-0B79112E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3" y="1324429"/>
            <a:ext cx="7986849" cy="5324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5AC49-328E-C14C-D419-75DFE42D5A94}"/>
              </a:ext>
            </a:extLst>
          </p:cNvPr>
          <p:cNvSpPr txBox="1"/>
          <p:nvPr/>
        </p:nvSpPr>
        <p:spPr>
          <a:xfrm>
            <a:off x="8908869" y="1828799"/>
            <a:ext cx="244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Likely, if we process the features appropriately, models will improve</a:t>
            </a:r>
          </a:p>
        </p:txBody>
      </p:sp>
    </p:spTree>
    <p:extLst>
      <p:ext uri="{BB962C8B-B14F-4D97-AF65-F5344CB8AC3E}">
        <p14:creationId xmlns:p14="http://schemas.microsoft.com/office/powerpoint/2010/main" val="219842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854-A434-D556-12D5-B72782AB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Responders (a Subset)</a:t>
            </a:r>
          </a:p>
        </p:txBody>
      </p:sp>
      <p:pic>
        <p:nvPicPr>
          <p:cNvPr id="7" name="Picture 6" descr="A group of blue lines&#10;&#10;Description automatically generated with medium confidence">
            <a:extLst>
              <a:ext uri="{FF2B5EF4-FFF2-40B4-BE49-F238E27FC236}">
                <a16:creationId xmlns:a16="http://schemas.microsoft.com/office/drawing/2014/main" id="{0D0E3B1F-C994-C9AA-965C-5EB538EE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5" y="1481183"/>
            <a:ext cx="7517538" cy="5011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EDAC3-8281-FB94-B9D6-E7849E844C33}"/>
              </a:ext>
            </a:extLst>
          </p:cNvPr>
          <p:cNvSpPr txBox="1"/>
          <p:nvPr/>
        </p:nvSpPr>
        <p:spPr>
          <a:xfrm>
            <a:off x="8908869" y="1828799"/>
            <a:ext cx="24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Nasty jump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1486F-7E62-51FC-2AF4-3ED2FB2EC94E}"/>
              </a:ext>
            </a:extLst>
          </p:cNvPr>
          <p:cNvCxnSpPr>
            <a:stCxn id="8" idx="1"/>
          </p:cNvCxnSpPr>
          <p:nvPr/>
        </p:nvCxnSpPr>
        <p:spPr>
          <a:xfrm flipH="1">
            <a:off x="7406640" y="2013465"/>
            <a:ext cx="1502229" cy="174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BEE4-C113-7653-AA6F-BD952A44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Responder 6 Jump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49EAB0-1DB1-1C5E-4793-3E2E3C5F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8380"/>
          <a:stretch/>
        </p:blipFill>
        <p:spPr>
          <a:xfrm>
            <a:off x="1458686" y="1306286"/>
            <a:ext cx="2743200" cy="555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593EF-D50D-CD19-CDD6-82B8F13CAD82}"/>
              </a:ext>
            </a:extLst>
          </p:cNvPr>
          <p:cNvSpPr txBox="1"/>
          <p:nvPr/>
        </p:nvSpPr>
        <p:spPr>
          <a:xfrm>
            <a:off x="4541520" y="1573122"/>
            <a:ext cx="3570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guess, 3 groups of 3 responders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Jumps occur over a period of time: short but not instantaneous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strong autocorrelation, thus lag is a must since it’s likely the single best predictor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B0F07-3FAA-D7C3-4A6C-AAE8FDFD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38" y="4348205"/>
            <a:ext cx="2387723" cy="1873346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377FA18-0C8D-2D69-A4CB-79E8C0658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8" y="1306286"/>
            <a:ext cx="3509560" cy="26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166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Jane Street Competition</vt:lpstr>
      <vt:lpstr>Data</vt:lpstr>
      <vt:lpstr>Weights</vt:lpstr>
      <vt:lpstr>Features</vt:lpstr>
      <vt:lpstr>Features - Cumulative</vt:lpstr>
      <vt:lpstr>Features – Distributions</vt:lpstr>
      <vt:lpstr>Features – Distributions</vt:lpstr>
      <vt:lpstr>Responders (a Subset)</vt:lpstr>
      <vt:lpstr>Responder 6 Jump</vt:lpstr>
      <vt:lpstr>EDA - Crowd</vt:lpstr>
      <vt:lpstr>Stats</vt:lpstr>
      <vt:lpstr>Feature Importance</vt:lpstr>
      <vt:lpstr>Some More Comprehensive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Ghigliazza</dc:creator>
  <cp:lastModifiedBy>Raffaele Ghigliazza</cp:lastModifiedBy>
  <cp:revision>7</cp:revision>
  <dcterms:created xsi:type="dcterms:W3CDTF">2024-11-05T15:56:23Z</dcterms:created>
  <dcterms:modified xsi:type="dcterms:W3CDTF">2024-11-05T18:56:33Z</dcterms:modified>
</cp:coreProperties>
</file>