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ED4-6300-E4C9-DD20-9CC2BA5E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3FB25-ADD4-C1F6-F41B-78E043050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9B40-8338-7A11-D89D-F45F158A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D78B-8D23-00A6-F2AA-1D9775D0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215DF-1BCC-C893-C20B-AAC6341B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832A-BD21-012D-E425-A8E8AF9E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2D5D-8E57-48BA-2CF2-48B908914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85CB8-FB8C-E879-1DF9-96A8F841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27AB-1202-92E8-C885-975A6AB8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B30F-AD99-9BFC-D43C-58A0E451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D3927-4334-0386-BECB-8DB9642D2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9E1D8-1D9F-C3D4-6E55-9B7F35F67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22B5-DF23-D6A7-8BCE-AFDE0791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1051-91A1-8F85-EB28-E7D10C67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AB34-F629-1FE1-831B-72686FAA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B59F-92DF-CA53-B915-49FEB7ED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EC57-962C-3B79-366D-F8146248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06E4-CD66-961E-2B4B-D30EDBC1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C571-EBDC-C974-ED6C-4330C815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8F8C-422D-565A-BA38-5561FA1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A071-5F6A-754C-93E4-E62EAFE7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9F74B-4737-F3EC-F05D-6803D6F3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92CF-1E21-DF53-317F-D32030D4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ED0A-D83F-9B3B-3D7F-6D5905BB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6092-DD73-2C5E-5437-EC8C11C0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6EA8-7742-CBAD-5E1D-12AAF25B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59FC-FD71-F438-8BF1-13D1E0367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4E26-4C2F-BE61-A7CA-2D97A9A36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9E69-2A00-049F-592E-D88F1BCF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78413-6ECC-22CC-06C0-9AB8DB3C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4092-41EF-7077-CE6A-65DBD0E7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A764-199C-57AA-E592-98E3B717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33A3-D9EC-E7A0-F7AD-A22EB564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906E7-0E09-F886-79DE-3339B92ED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365FD-A17A-1B4B-316B-14846140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E959C-DD4A-3EAC-6258-CB10E30B7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1690F-E8C4-93E8-AC72-0C8FD333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373AE-0B14-95C7-B493-B86D7917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BA11B-D7ED-DABE-D0DD-E752194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005B-07EE-890D-5A88-A5DE1654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591C3-B64F-853F-6F0D-ACC106AD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8FD02-A0C1-508A-5E22-F8CF2770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FE32D-787E-9855-7718-3D016BC5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6E6E4-EBB0-F220-8DE2-AA6A5293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B4433-C062-A258-690D-AD2263A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83B3C-D3DD-C490-BDFF-C061DCC2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57C3-98BF-5F8C-DBA0-29DEC867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7CAB-C896-0714-07E4-A1C95809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F538-7DD7-E5CB-331D-6E648725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61CD-C176-9A1B-48F5-761CC083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61F4-4150-6DCB-1C44-024CDB1B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050D5-2737-4596-3AC2-A9116B07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7054-30B3-2A61-4D2E-153FA2BD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8C003-5A89-BE84-F826-82FCC1F1F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352B-1A29-3C93-C174-CA7D1F2A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BA8C-E0DA-5A8F-FA3F-EA2963E2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1F45-5BF7-BD95-A144-3C1C051F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62C4-1CC0-4DA2-2C44-B649E2A0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B3A18-103C-6E70-7A49-D2B780A7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7DAC-4875-A404-1296-3020CD666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7244-A99A-53C8-7384-69A442B68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E852-3E72-4CA4-9571-A01EDF5DAC6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0B40-AF8C-7F63-D871-431A6BE1C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600C-16ED-F70A-0BC5-9BF177CC9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ED62-8ABA-4EB5-8AEB-14CFDCF4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FCF21-1E54-243B-CD17-8EDE6118E84B}"/>
              </a:ext>
            </a:extLst>
          </p:cNvPr>
          <p:cNvSpPr/>
          <p:nvPr/>
        </p:nvSpPr>
        <p:spPr>
          <a:xfrm>
            <a:off x="0" y="626882"/>
            <a:ext cx="12192000" cy="593889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960F96-4A06-656B-3134-91762A4B2051}"/>
              </a:ext>
            </a:extLst>
          </p:cNvPr>
          <p:cNvGrpSpPr/>
          <p:nvPr/>
        </p:nvGrpSpPr>
        <p:grpSpPr>
          <a:xfrm>
            <a:off x="-9424" y="574440"/>
            <a:ext cx="12126010" cy="672551"/>
            <a:chOff x="-9424" y="574440"/>
            <a:chExt cx="12126010" cy="6725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76730-614E-89FE-C5E9-A074F1B101D4}"/>
                </a:ext>
              </a:extLst>
            </p:cNvPr>
            <p:cNvSpPr txBox="1"/>
            <p:nvPr/>
          </p:nvSpPr>
          <p:spPr>
            <a:xfrm>
              <a:off x="-9424" y="574440"/>
              <a:ext cx="7117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AU RESEARCH DATA REPOSITORY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F047F-5701-0BAA-AC10-DFC038CA10F6}"/>
                </a:ext>
              </a:extLst>
            </p:cNvPr>
            <p:cNvSpPr txBox="1"/>
            <p:nvPr/>
          </p:nvSpPr>
          <p:spPr>
            <a:xfrm>
              <a:off x="8710367" y="600660"/>
              <a:ext cx="3406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NEW	LOGIN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9CA5BEF-4241-80BF-F824-7A0C4EB888AC}"/>
              </a:ext>
            </a:extLst>
          </p:cNvPr>
          <p:cNvSpPr/>
          <p:nvPr/>
        </p:nvSpPr>
        <p:spPr>
          <a:xfrm>
            <a:off x="3299381" y="1649690"/>
            <a:ext cx="4345757" cy="197962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1FBD1-FA85-2F9C-B752-F54B69AB60F0}"/>
              </a:ext>
            </a:extLst>
          </p:cNvPr>
          <p:cNvSpPr/>
          <p:nvPr/>
        </p:nvSpPr>
        <p:spPr>
          <a:xfrm>
            <a:off x="3299380" y="4277900"/>
            <a:ext cx="4345757" cy="197962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24ACBEB-BAB8-B6AA-317B-AE8EAFEC42C8}"/>
              </a:ext>
            </a:extLst>
          </p:cNvPr>
          <p:cNvSpPr/>
          <p:nvPr/>
        </p:nvSpPr>
        <p:spPr>
          <a:xfrm>
            <a:off x="3591612" y="2154811"/>
            <a:ext cx="970961" cy="933253"/>
          </a:xfrm>
          <a:prstGeom prst="flowChartConnector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0A2D7-F8BB-9A13-1ECD-24F94BBA11D1}"/>
              </a:ext>
            </a:extLst>
          </p:cNvPr>
          <p:cNvSpPr txBox="1"/>
          <p:nvPr/>
        </p:nvSpPr>
        <p:spPr>
          <a:xfrm>
            <a:off x="5250728" y="2298271"/>
            <a:ext cx="219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E02A1-5B6E-0AFD-A81D-19BF08BA6462}"/>
              </a:ext>
            </a:extLst>
          </p:cNvPr>
          <p:cNvSpPr txBox="1"/>
          <p:nvPr/>
        </p:nvSpPr>
        <p:spPr>
          <a:xfrm>
            <a:off x="3591612" y="2327039"/>
            <a:ext cx="97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 PIC</a:t>
            </a:r>
          </a:p>
        </p:txBody>
      </p:sp>
    </p:spTree>
    <p:extLst>
      <p:ext uri="{BB962C8B-B14F-4D97-AF65-F5344CB8AC3E}">
        <p14:creationId xmlns:p14="http://schemas.microsoft.com/office/powerpoint/2010/main" val="10191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C431B-594F-50AD-8CCC-304F1C00DB81}"/>
              </a:ext>
            </a:extLst>
          </p:cNvPr>
          <p:cNvSpPr/>
          <p:nvPr/>
        </p:nvSpPr>
        <p:spPr>
          <a:xfrm>
            <a:off x="0" y="626882"/>
            <a:ext cx="12192000" cy="593889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7202-5678-31A0-7230-261B4F566E44}"/>
              </a:ext>
            </a:extLst>
          </p:cNvPr>
          <p:cNvSpPr txBox="1"/>
          <p:nvPr/>
        </p:nvSpPr>
        <p:spPr>
          <a:xfrm>
            <a:off x="-9424" y="626882"/>
            <a:ext cx="234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 R-D-R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0045F-ADB6-5196-782E-CBA102CEA84F}"/>
              </a:ext>
            </a:extLst>
          </p:cNvPr>
          <p:cNvSpPr/>
          <p:nvPr/>
        </p:nvSpPr>
        <p:spPr>
          <a:xfrm>
            <a:off x="3987538" y="1800520"/>
            <a:ext cx="3921551" cy="3582185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5DC7C-14A9-CBB4-14A9-7E13B3B9B14E}"/>
              </a:ext>
            </a:extLst>
          </p:cNvPr>
          <p:cNvSpPr/>
          <p:nvPr/>
        </p:nvSpPr>
        <p:spPr>
          <a:xfrm>
            <a:off x="4600281" y="2196445"/>
            <a:ext cx="2714920" cy="71643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589A-363D-0FAA-F4E5-67958D10021F}"/>
              </a:ext>
            </a:extLst>
          </p:cNvPr>
          <p:cNvSpPr txBox="1"/>
          <p:nvPr/>
        </p:nvSpPr>
        <p:spPr>
          <a:xfrm>
            <a:off x="5194169" y="2253006"/>
            <a:ext cx="165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5B446-26A6-2396-26C8-0EFD62B8E2B6}"/>
              </a:ext>
            </a:extLst>
          </p:cNvPr>
          <p:cNvSpPr/>
          <p:nvPr/>
        </p:nvSpPr>
        <p:spPr>
          <a:xfrm>
            <a:off x="4595566" y="3092305"/>
            <a:ext cx="2714920" cy="71643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50D68-504F-0423-94A8-7A75A720B471}"/>
              </a:ext>
            </a:extLst>
          </p:cNvPr>
          <p:cNvSpPr txBox="1"/>
          <p:nvPr/>
        </p:nvSpPr>
        <p:spPr>
          <a:xfrm>
            <a:off x="4908222" y="3125142"/>
            <a:ext cx="208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PASSWORD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0B8805-EE59-99BC-717D-4597ECBB1D09}"/>
              </a:ext>
            </a:extLst>
          </p:cNvPr>
          <p:cNvSpPr/>
          <p:nvPr/>
        </p:nvSpPr>
        <p:spPr>
          <a:xfrm>
            <a:off x="5194169" y="4086989"/>
            <a:ext cx="1470582" cy="60300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LOGIN/SIGNUP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7164E-3E2C-7DF1-817E-26CD2930AF86}"/>
              </a:ext>
            </a:extLst>
          </p:cNvPr>
          <p:cNvSpPr txBox="1"/>
          <p:nvPr/>
        </p:nvSpPr>
        <p:spPr>
          <a:xfrm>
            <a:off x="5410199" y="42107"/>
            <a:ext cx="137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225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54A21-3844-2EC3-A3F3-889032B96780}"/>
              </a:ext>
            </a:extLst>
          </p:cNvPr>
          <p:cNvSpPr/>
          <p:nvPr/>
        </p:nvSpPr>
        <p:spPr>
          <a:xfrm>
            <a:off x="2300141" y="1648906"/>
            <a:ext cx="7164368" cy="84134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5CA5-CCA0-EF8C-BEF6-54A4AD87D0E7}"/>
              </a:ext>
            </a:extLst>
          </p:cNvPr>
          <p:cNvSpPr/>
          <p:nvPr/>
        </p:nvSpPr>
        <p:spPr>
          <a:xfrm>
            <a:off x="2300141" y="3326721"/>
            <a:ext cx="7164368" cy="84134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07570-943F-BABC-A625-A6CDD60A7015}"/>
              </a:ext>
            </a:extLst>
          </p:cNvPr>
          <p:cNvSpPr/>
          <p:nvPr/>
        </p:nvSpPr>
        <p:spPr>
          <a:xfrm>
            <a:off x="2300141" y="5004536"/>
            <a:ext cx="7164368" cy="84134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48FF6-B5D9-073F-74E6-411FE395EDD2}"/>
              </a:ext>
            </a:extLst>
          </p:cNvPr>
          <p:cNvSpPr txBox="1"/>
          <p:nvPr/>
        </p:nvSpPr>
        <p:spPr>
          <a:xfrm>
            <a:off x="4619133" y="1777189"/>
            <a:ext cx="252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RESEARCH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2BF79-CF8B-D717-CAC4-2F1EEADA9DC5}"/>
              </a:ext>
            </a:extLst>
          </p:cNvPr>
          <p:cNvSpPr txBox="1"/>
          <p:nvPr/>
        </p:nvSpPr>
        <p:spPr>
          <a:xfrm>
            <a:off x="4628560" y="3526258"/>
            <a:ext cx="252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RESEARCH 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B788E-BAEF-9E7F-A2C1-23CEBD86AB7E}"/>
              </a:ext>
            </a:extLst>
          </p:cNvPr>
          <p:cNvSpPr txBox="1"/>
          <p:nvPr/>
        </p:nvSpPr>
        <p:spPr>
          <a:xfrm>
            <a:off x="4619133" y="5132819"/>
            <a:ext cx="252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-1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3AD3DB-0DAF-92E1-921F-FCDDA79E82EC}"/>
              </a:ext>
            </a:extLst>
          </p:cNvPr>
          <p:cNvGrpSpPr/>
          <p:nvPr/>
        </p:nvGrpSpPr>
        <p:grpSpPr>
          <a:xfrm>
            <a:off x="8248454" y="2490248"/>
            <a:ext cx="1216055" cy="480767"/>
            <a:chOff x="8248454" y="2490248"/>
            <a:chExt cx="1216055" cy="4807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0D78C6-ABDE-F7C0-FF65-2B21D1B6A855}"/>
                </a:ext>
              </a:extLst>
            </p:cNvPr>
            <p:cNvSpPr/>
            <p:nvPr/>
          </p:nvSpPr>
          <p:spPr>
            <a:xfrm>
              <a:off x="8248454" y="2490248"/>
              <a:ext cx="1216055" cy="480767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584768-9CC0-5A49-C8C2-D857842D9741}"/>
                </a:ext>
              </a:extLst>
            </p:cNvPr>
            <p:cNvSpPr txBox="1"/>
            <p:nvPr/>
          </p:nvSpPr>
          <p:spPr>
            <a:xfrm>
              <a:off x="8502975" y="2499799"/>
              <a:ext cx="848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EDIT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CBCCC-491A-74C7-0586-ADD58C3FF138}"/>
              </a:ext>
            </a:extLst>
          </p:cNvPr>
          <p:cNvSpPr/>
          <p:nvPr/>
        </p:nvSpPr>
        <p:spPr>
          <a:xfrm>
            <a:off x="8248454" y="4158512"/>
            <a:ext cx="1216055" cy="48076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A49583-F7EF-1FD4-6C77-9F65506AD6BF}"/>
              </a:ext>
            </a:extLst>
          </p:cNvPr>
          <p:cNvSpPr txBox="1"/>
          <p:nvPr/>
        </p:nvSpPr>
        <p:spPr>
          <a:xfrm>
            <a:off x="8502975" y="4168063"/>
            <a:ext cx="84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56710-F1F5-2C3D-0AA7-7EB72F0D11B8}"/>
              </a:ext>
            </a:extLst>
          </p:cNvPr>
          <p:cNvSpPr/>
          <p:nvPr/>
        </p:nvSpPr>
        <p:spPr>
          <a:xfrm>
            <a:off x="8248454" y="5847450"/>
            <a:ext cx="1216055" cy="48076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92A6B-2ED7-0EC6-EF55-BE039E21C58A}"/>
              </a:ext>
            </a:extLst>
          </p:cNvPr>
          <p:cNvSpPr txBox="1"/>
          <p:nvPr/>
        </p:nvSpPr>
        <p:spPr>
          <a:xfrm>
            <a:off x="8502975" y="5857001"/>
            <a:ext cx="84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B5953F-95A8-EE10-5B2C-A959C4B2614E}"/>
              </a:ext>
            </a:extLst>
          </p:cNvPr>
          <p:cNvSpPr txBox="1"/>
          <p:nvPr/>
        </p:nvSpPr>
        <p:spPr>
          <a:xfrm>
            <a:off x="9690755" y="2490248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VISIBLE TO REGISTER 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46174-585D-C33C-9E6C-AFAA7E721C79}"/>
              </a:ext>
            </a:extLst>
          </p:cNvPr>
          <p:cNvSpPr txBox="1"/>
          <p:nvPr/>
        </p:nvSpPr>
        <p:spPr>
          <a:xfrm>
            <a:off x="9719030" y="4111033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VISIBLE TO REGISTER 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C9591-4BA9-CA4A-5A6D-0CE9A1083542}"/>
              </a:ext>
            </a:extLst>
          </p:cNvPr>
          <p:cNvSpPr txBox="1"/>
          <p:nvPr/>
        </p:nvSpPr>
        <p:spPr>
          <a:xfrm>
            <a:off x="9766165" y="5845878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VISIBLE TO REGISTER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21986C-9E87-DE82-3385-48864C5BC699}"/>
              </a:ext>
            </a:extLst>
          </p:cNvPr>
          <p:cNvSpPr txBox="1"/>
          <p:nvPr/>
        </p:nvSpPr>
        <p:spPr>
          <a:xfrm>
            <a:off x="5410199" y="42107"/>
            <a:ext cx="137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F0"/>
                </a:solidFill>
              </a:rPr>
              <a:t>USER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137FF-115D-D09F-498B-84C6DF8B6E2A}"/>
              </a:ext>
            </a:extLst>
          </p:cNvPr>
          <p:cNvGrpSpPr/>
          <p:nvPr/>
        </p:nvGrpSpPr>
        <p:grpSpPr>
          <a:xfrm>
            <a:off x="2300141" y="2488676"/>
            <a:ext cx="1847654" cy="482339"/>
            <a:chOff x="2300141" y="2488676"/>
            <a:chExt cx="1847654" cy="4823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2754C3-81D6-63D0-39AC-7EB842F97FA2}"/>
                </a:ext>
              </a:extLst>
            </p:cNvPr>
            <p:cNvSpPr/>
            <p:nvPr/>
          </p:nvSpPr>
          <p:spPr>
            <a:xfrm>
              <a:off x="2300141" y="2490248"/>
              <a:ext cx="1847653" cy="480767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471EA6-39E5-A389-A0F2-A754DF2763CB}"/>
                </a:ext>
              </a:extLst>
            </p:cNvPr>
            <p:cNvSpPr txBox="1"/>
            <p:nvPr/>
          </p:nvSpPr>
          <p:spPr>
            <a:xfrm>
              <a:off x="2377125" y="2488676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COMMENTS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9DBFE0-7CE1-393A-376E-64CCBA939E3F}"/>
              </a:ext>
            </a:extLst>
          </p:cNvPr>
          <p:cNvGrpSpPr/>
          <p:nvPr/>
        </p:nvGrpSpPr>
        <p:grpSpPr>
          <a:xfrm>
            <a:off x="2300141" y="4168063"/>
            <a:ext cx="1847654" cy="482339"/>
            <a:chOff x="2300141" y="2488676"/>
            <a:chExt cx="1847654" cy="4823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BD7E43-EB52-944C-09DF-0342826C4CCA}"/>
                </a:ext>
              </a:extLst>
            </p:cNvPr>
            <p:cNvSpPr/>
            <p:nvPr/>
          </p:nvSpPr>
          <p:spPr>
            <a:xfrm>
              <a:off x="2300141" y="2490248"/>
              <a:ext cx="1847653" cy="480767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875439-3165-ADA8-734D-6C4A93DDB639}"/>
                </a:ext>
              </a:extLst>
            </p:cNvPr>
            <p:cNvSpPr txBox="1"/>
            <p:nvPr/>
          </p:nvSpPr>
          <p:spPr>
            <a:xfrm>
              <a:off x="2377125" y="2488676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COMMENTS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6C8355-DB0A-C065-712A-A803E9D3A984}"/>
              </a:ext>
            </a:extLst>
          </p:cNvPr>
          <p:cNvGrpSpPr/>
          <p:nvPr/>
        </p:nvGrpSpPr>
        <p:grpSpPr>
          <a:xfrm>
            <a:off x="2300141" y="5857001"/>
            <a:ext cx="1847654" cy="482339"/>
            <a:chOff x="2300141" y="2488676"/>
            <a:chExt cx="1847654" cy="4823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DFDF5-3378-E98C-E9FF-9FDD296B5CBB}"/>
                </a:ext>
              </a:extLst>
            </p:cNvPr>
            <p:cNvSpPr/>
            <p:nvPr/>
          </p:nvSpPr>
          <p:spPr>
            <a:xfrm>
              <a:off x="2300141" y="2490248"/>
              <a:ext cx="1847653" cy="480767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87322-7A91-717B-6F5C-B53F1723544E}"/>
                </a:ext>
              </a:extLst>
            </p:cNvPr>
            <p:cNvSpPr txBox="1"/>
            <p:nvPr/>
          </p:nvSpPr>
          <p:spPr>
            <a:xfrm>
              <a:off x="2377125" y="2488676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COMMENTS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0521B6-B7C0-7941-1F36-5F0F9F5AA1DA}"/>
              </a:ext>
            </a:extLst>
          </p:cNvPr>
          <p:cNvGrpSpPr/>
          <p:nvPr/>
        </p:nvGrpSpPr>
        <p:grpSpPr>
          <a:xfrm>
            <a:off x="-9424" y="574440"/>
            <a:ext cx="12201424" cy="698773"/>
            <a:chOff x="-9424" y="574440"/>
            <a:chExt cx="12201424" cy="6987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8C45E94-3780-E5C4-3618-051571F0166C}"/>
                </a:ext>
              </a:extLst>
            </p:cNvPr>
            <p:cNvSpPr/>
            <p:nvPr/>
          </p:nvSpPr>
          <p:spPr>
            <a:xfrm>
              <a:off x="0" y="626882"/>
              <a:ext cx="12192000" cy="593889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B5BFC0-CDA4-7F4E-066E-584F15F71222}"/>
                </a:ext>
              </a:extLst>
            </p:cNvPr>
            <p:cNvSpPr txBox="1"/>
            <p:nvPr/>
          </p:nvSpPr>
          <p:spPr>
            <a:xfrm>
              <a:off x="-9424" y="626882"/>
              <a:ext cx="2386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AU R-D-R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D97988-1BB8-403F-5627-4804DC6DF31A}"/>
                </a:ext>
              </a:extLst>
            </p:cNvPr>
            <p:cNvSpPr txBox="1"/>
            <p:nvPr/>
          </p:nvSpPr>
          <p:spPr>
            <a:xfrm>
              <a:off x="10887959" y="600660"/>
              <a:ext cx="1228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USER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07C777-C864-84E4-5E65-C3CFBCB34FB8}"/>
                </a:ext>
              </a:extLst>
            </p:cNvPr>
            <p:cNvSpPr txBox="1"/>
            <p:nvPr/>
          </p:nvSpPr>
          <p:spPr>
            <a:xfrm>
              <a:off x="8691512" y="574440"/>
              <a:ext cx="1677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4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0521B6-B7C0-7941-1F36-5F0F9F5AA1DA}"/>
              </a:ext>
            </a:extLst>
          </p:cNvPr>
          <p:cNvGrpSpPr/>
          <p:nvPr/>
        </p:nvGrpSpPr>
        <p:grpSpPr>
          <a:xfrm>
            <a:off x="0" y="666351"/>
            <a:ext cx="12201424" cy="698773"/>
            <a:chOff x="-9424" y="574440"/>
            <a:chExt cx="12201424" cy="6987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8C45E94-3780-E5C4-3618-051571F0166C}"/>
                </a:ext>
              </a:extLst>
            </p:cNvPr>
            <p:cNvSpPr/>
            <p:nvPr/>
          </p:nvSpPr>
          <p:spPr>
            <a:xfrm>
              <a:off x="0" y="626882"/>
              <a:ext cx="12192000" cy="593889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B5BFC0-CDA4-7F4E-066E-584F15F71222}"/>
                </a:ext>
              </a:extLst>
            </p:cNvPr>
            <p:cNvSpPr txBox="1"/>
            <p:nvPr/>
          </p:nvSpPr>
          <p:spPr>
            <a:xfrm>
              <a:off x="-9424" y="626882"/>
              <a:ext cx="2386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AU R-D-R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D97988-1BB8-403F-5627-4804DC6DF31A}"/>
                </a:ext>
              </a:extLst>
            </p:cNvPr>
            <p:cNvSpPr txBox="1"/>
            <p:nvPr/>
          </p:nvSpPr>
          <p:spPr>
            <a:xfrm>
              <a:off x="10887959" y="600660"/>
              <a:ext cx="1228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USER</a:t>
              </a:r>
            </a:p>
          </p:txBody>
        </p:sp>
        <p:sp>
          <p:nvSpPr>
            <p:cNvPr id="6" name="TextBox 33">
              <a:extLst>
                <a:ext uri="{FF2B5EF4-FFF2-40B4-BE49-F238E27FC236}">
                  <a16:creationId xmlns:a16="http://schemas.microsoft.com/office/drawing/2014/main" id="{7007C777-C864-84E4-5E65-C3CFBCB34FB8}"/>
                </a:ext>
              </a:extLst>
            </p:cNvPr>
            <p:cNvSpPr txBox="1"/>
            <p:nvPr/>
          </p:nvSpPr>
          <p:spPr>
            <a:xfrm>
              <a:off x="8691512" y="574440"/>
              <a:ext cx="1677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827611D-5EF0-F397-422E-7020EC2E6FA4}"/>
              </a:ext>
            </a:extLst>
          </p:cNvPr>
          <p:cNvSpPr/>
          <p:nvPr/>
        </p:nvSpPr>
        <p:spPr>
          <a:xfrm>
            <a:off x="3941972" y="1593130"/>
            <a:ext cx="4326903" cy="5024486"/>
          </a:xfrm>
          <a:prstGeom prst="rect">
            <a:avLst/>
          </a:prstGeom>
          <a:ln w="28575">
            <a:solidFill>
              <a:srgbClr val="EA6C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694C1-0D2C-CBC8-65BB-A2C0FAEE77FE}"/>
              </a:ext>
            </a:extLst>
          </p:cNvPr>
          <p:cNvSpPr/>
          <p:nvPr/>
        </p:nvSpPr>
        <p:spPr>
          <a:xfrm>
            <a:off x="4600280" y="2036190"/>
            <a:ext cx="2960017" cy="593889"/>
          </a:xfrm>
          <a:prstGeom prst="rect">
            <a:avLst/>
          </a:prstGeom>
          <a:ln w="19050">
            <a:solidFill>
              <a:srgbClr val="EA6C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5102A-FC86-8EDE-96DF-79B6E7D84BF3}"/>
              </a:ext>
            </a:extLst>
          </p:cNvPr>
          <p:cNvSpPr/>
          <p:nvPr/>
        </p:nvSpPr>
        <p:spPr>
          <a:xfrm>
            <a:off x="4600280" y="2765197"/>
            <a:ext cx="2960017" cy="593889"/>
          </a:xfrm>
          <a:prstGeom prst="rect">
            <a:avLst/>
          </a:prstGeom>
          <a:ln w="19050">
            <a:solidFill>
              <a:srgbClr val="EA6C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RESEARCH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F3F13-B3BF-0B65-CF25-4C199AAFCEB1}"/>
              </a:ext>
            </a:extLst>
          </p:cNvPr>
          <p:cNvSpPr/>
          <p:nvPr/>
        </p:nvSpPr>
        <p:spPr>
          <a:xfrm>
            <a:off x="4600279" y="3511484"/>
            <a:ext cx="2960017" cy="593889"/>
          </a:xfrm>
          <a:prstGeom prst="rect">
            <a:avLst/>
          </a:prstGeom>
          <a:ln w="19050">
            <a:solidFill>
              <a:srgbClr val="EA6C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C8309-1D73-93E1-BE2F-DDDEFB73886B}"/>
              </a:ext>
            </a:extLst>
          </p:cNvPr>
          <p:cNvSpPr txBox="1"/>
          <p:nvPr/>
        </p:nvSpPr>
        <p:spPr>
          <a:xfrm>
            <a:off x="5279011" y="2099039"/>
            <a:ext cx="206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14647-2D11-F370-E1A2-C52169CDC339}"/>
              </a:ext>
            </a:extLst>
          </p:cNvPr>
          <p:cNvSpPr txBox="1"/>
          <p:nvPr/>
        </p:nvSpPr>
        <p:spPr>
          <a:xfrm>
            <a:off x="5213021" y="3583977"/>
            <a:ext cx="206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PROJECT</a:t>
            </a:r>
          </a:p>
          <a:p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16D140-CC8C-3A15-77AC-3BF62C013124}"/>
              </a:ext>
            </a:extLst>
          </p:cNvPr>
          <p:cNvSpPr/>
          <p:nvPr/>
        </p:nvSpPr>
        <p:spPr>
          <a:xfrm>
            <a:off x="5439264" y="4575551"/>
            <a:ext cx="1282045" cy="565607"/>
          </a:xfrm>
          <a:prstGeom prst="roundRect">
            <a:avLst/>
          </a:prstGeom>
          <a:solidFill>
            <a:srgbClr val="EA6CD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91886-8AB8-D65A-1A7A-E4E78A2EF570}"/>
              </a:ext>
            </a:extLst>
          </p:cNvPr>
          <p:cNvSpPr txBox="1"/>
          <p:nvPr/>
        </p:nvSpPr>
        <p:spPr>
          <a:xfrm>
            <a:off x="4501298" y="5691733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RESEARCH/PROJECT FORM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E65D2-B4B3-78D3-1F53-97B102D00892}"/>
              </a:ext>
            </a:extLst>
          </p:cNvPr>
          <p:cNvSpPr txBox="1"/>
          <p:nvPr/>
        </p:nvSpPr>
        <p:spPr>
          <a:xfrm>
            <a:off x="5410199" y="42107"/>
            <a:ext cx="137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>
                <a:solidFill>
                  <a:srgbClr val="00B0F0"/>
                </a:solidFill>
              </a:rPr>
              <a:t>NEW</a:t>
            </a:r>
            <a:endParaRPr lang="en-US" sz="3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2685B5-5C28-E3D4-03C3-70D52B0E13EB}"/>
              </a:ext>
            </a:extLst>
          </p:cNvPr>
          <p:cNvGrpSpPr/>
          <p:nvPr/>
        </p:nvGrpSpPr>
        <p:grpSpPr>
          <a:xfrm>
            <a:off x="0" y="666351"/>
            <a:ext cx="12201424" cy="698773"/>
            <a:chOff x="-9424" y="574440"/>
            <a:chExt cx="12201424" cy="6987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9EA6F6-62D2-3C6C-9333-35B1309CA890}"/>
                </a:ext>
              </a:extLst>
            </p:cNvPr>
            <p:cNvSpPr/>
            <p:nvPr/>
          </p:nvSpPr>
          <p:spPr>
            <a:xfrm>
              <a:off x="0" y="626882"/>
              <a:ext cx="12192000" cy="593889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082CCB-5E13-A735-7D1B-92B69A5BFB5B}"/>
                </a:ext>
              </a:extLst>
            </p:cNvPr>
            <p:cNvSpPr txBox="1"/>
            <p:nvPr/>
          </p:nvSpPr>
          <p:spPr>
            <a:xfrm>
              <a:off x="-9424" y="626882"/>
              <a:ext cx="2386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AU R-D-R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7635D6-4E8D-2350-04D2-59B962951584}"/>
                </a:ext>
              </a:extLst>
            </p:cNvPr>
            <p:cNvSpPr txBox="1"/>
            <p:nvPr/>
          </p:nvSpPr>
          <p:spPr>
            <a:xfrm>
              <a:off x="10887959" y="600660"/>
              <a:ext cx="1228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USER</a:t>
              </a:r>
            </a:p>
          </p:txBody>
        </p:sp>
        <p:sp>
          <p:nvSpPr>
            <p:cNvPr id="6" name="TextBox 33">
              <a:extLst>
                <a:ext uri="{FF2B5EF4-FFF2-40B4-BE49-F238E27FC236}">
                  <a16:creationId xmlns:a16="http://schemas.microsoft.com/office/drawing/2014/main" id="{F2129FD2-64CE-5ED0-3E16-38571AB23A74}"/>
                </a:ext>
              </a:extLst>
            </p:cNvPr>
            <p:cNvSpPr txBox="1"/>
            <p:nvPr/>
          </p:nvSpPr>
          <p:spPr>
            <a:xfrm>
              <a:off x="8691512" y="574440"/>
              <a:ext cx="1677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C0D9522-31E0-5899-DDCA-FA9E9BCD8BE3}"/>
              </a:ext>
            </a:extLst>
          </p:cNvPr>
          <p:cNvSpPr/>
          <p:nvPr/>
        </p:nvSpPr>
        <p:spPr>
          <a:xfrm>
            <a:off x="3563332" y="1659117"/>
            <a:ext cx="4666268" cy="4619134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356CD-E75D-3ECB-1F46-C54A150D2143}"/>
              </a:ext>
            </a:extLst>
          </p:cNvPr>
          <p:cNvSpPr/>
          <p:nvPr/>
        </p:nvSpPr>
        <p:spPr>
          <a:xfrm>
            <a:off x="3987538" y="1738067"/>
            <a:ext cx="3751868" cy="697584"/>
          </a:xfrm>
          <a:prstGeom prst="rect">
            <a:avLst/>
          </a:prstGeom>
          <a:ln w="28575">
            <a:solidFill>
              <a:srgbClr val="EA6CD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55886-079B-B193-2F95-4DA3E1C3914C}"/>
              </a:ext>
            </a:extLst>
          </p:cNvPr>
          <p:cNvSpPr/>
          <p:nvPr/>
        </p:nvSpPr>
        <p:spPr>
          <a:xfrm>
            <a:off x="3987538" y="2570374"/>
            <a:ext cx="3751868" cy="697584"/>
          </a:xfrm>
          <a:prstGeom prst="rect">
            <a:avLst/>
          </a:prstGeom>
          <a:ln w="28575">
            <a:solidFill>
              <a:srgbClr val="EA6CD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CC7DC4-F198-E71E-BBA1-E588C1A4772C}"/>
              </a:ext>
            </a:extLst>
          </p:cNvPr>
          <p:cNvSpPr/>
          <p:nvPr/>
        </p:nvSpPr>
        <p:spPr>
          <a:xfrm>
            <a:off x="3987538" y="3439998"/>
            <a:ext cx="3751868" cy="697584"/>
          </a:xfrm>
          <a:prstGeom prst="rect">
            <a:avLst/>
          </a:prstGeom>
          <a:ln w="28575">
            <a:solidFill>
              <a:srgbClr val="EA6CD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A6850-6A28-63DD-DA0C-6D64F1447DB9}"/>
              </a:ext>
            </a:extLst>
          </p:cNvPr>
          <p:cNvSpPr/>
          <p:nvPr/>
        </p:nvSpPr>
        <p:spPr>
          <a:xfrm>
            <a:off x="3987538" y="4379143"/>
            <a:ext cx="3751868" cy="697584"/>
          </a:xfrm>
          <a:prstGeom prst="rect">
            <a:avLst/>
          </a:prstGeom>
          <a:ln w="28575">
            <a:solidFill>
              <a:srgbClr val="EA6CD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UPLOAD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F0D385-0716-7C79-EE4F-87D197985076}"/>
              </a:ext>
            </a:extLst>
          </p:cNvPr>
          <p:cNvSpPr/>
          <p:nvPr/>
        </p:nvSpPr>
        <p:spPr>
          <a:xfrm>
            <a:off x="5109329" y="5318289"/>
            <a:ext cx="1489434" cy="642004"/>
          </a:xfrm>
          <a:prstGeom prst="roundRect">
            <a:avLst>
              <a:gd name="adj" fmla="val 32819"/>
            </a:avLst>
          </a:prstGeom>
          <a:solidFill>
            <a:srgbClr val="EA6CD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A3BAF-E015-C1EF-4BB5-854FCB5C1E1F}"/>
              </a:ext>
            </a:extLst>
          </p:cNvPr>
          <p:cNvSpPr txBox="1"/>
          <p:nvPr/>
        </p:nvSpPr>
        <p:spPr>
          <a:xfrm>
            <a:off x="5410199" y="42107"/>
            <a:ext cx="137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9256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Srabon Kumar Ghosh</dc:creator>
  <cp:lastModifiedBy>Srabon Kumar Ghosh</cp:lastModifiedBy>
  <cp:revision>2</cp:revision>
  <dcterms:created xsi:type="dcterms:W3CDTF">2022-08-10T09:00:47Z</dcterms:created>
  <dcterms:modified xsi:type="dcterms:W3CDTF">2022-08-10T10:34:27Z</dcterms:modified>
</cp:coreProperties>
</file>