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104"/>
  </p:notesMasterIdLst>
  <p:sldIdLst>
    <p:sldId id="257" r:id="rId2"/>
    <p:sldId id="597" r:id="rId3"/>
    <p:sldId id="529" r:id="rId4"/>
    <p:sldId id="591" r:id="rId5"/>
    <p:sldId id="499" r:id="rId6"/>
    <p:sldId id="592" r:id="rId7"/>
    <p:sldId id="500" r:id="rId8"/>
    <p:sldId id="498" r:id="rId9"/>
    <p:sldId id="593" r:id="rId10"/>
    <p:sldId id="595" r:id="rId11"/>
    <p:sldId id="594" r:id="rId12"/>
    <p:sldId id="520" r:id="rId13"/>
    <p:sldId id="596" r:id="rId14"/>
    <p:sldId id="501" r:id="rId15"/>
    <p:sldId id="374" r:id="rId16"/>
    <p:sldId id="375" r:id="rId17"/>
    <p:sldId id="521" r:id="rId18"/>
    <p:sldId id="376" r:id="rId19"/>
    <p:sldId id="379" r:id="rId20"/>
    <p:sldId id="380" r:id="rId21"/>
    <p:sldId id="377" r:id="rId22"/>
    <p:sldId id="378" r:id="rId23"/>
    <p:sldId id="381" r:id="rId24"/>
    <p:sldId id="382" r:id="rId25"/>
    <p:sldId id="383" r:id="rId26"/>
    <p:sldId id="589" r:id="rId27"/>
    <p:sldId id="384" r:id="rId28"/>
    <p:sldId id="385" r:id="rId29"/>
    <p:sldId id="502" r:id="rId30"/>
    <p:sldId id="503" r:id="rId31"/>
    <p:sldId id="504" r:id="rId32"/>
    <p:sldId id="523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27" r:id="rId44"/>
    <p:sldId id="525" r:id="rId45"/>
    <p:sldId id="524" r:id="rId46"/>
    <p:sldId id="518" r:id="rId47"/>
    <p:sldId id="519" r:id="rId48"/>
    <p:sldId id="522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43" r:id="rId58"/>
    <p:sldId id="544" r:id="rId59"/>
    <p:sldId id="545" r:id="rId60"/>
    <p:sldId id="546" r:id="rId61"/>
    <p:sldId id="547" r:id="rId62"/>
    <p:sldId id="548" r:id="rId63"/>
    <p:sldId id="549" r:id="rId64"/>
    <p:sldId id="550" r:id="rId65"/>
    <p:sldId id="551" r:id="rId66"/>
    <p:sldId id="552" r:id="rId67"/>
    <p:sldId id="553" r:id="rId68"/>
    <p:sldId id="554" r:id="rId69"/>
    <p:sldId id="555" r:id="rId70"/>
    <p:sldId id="556" r:id="rId71"/>
    <p:sldId id="557" r:id="rId72"/>
    <p:sldId id="558" r:id="rId73"/>
    <p:sldId id="559" r:id="rId74"/>
    <p:sldId id="560" r:id="rId75"/>
    <p:sldId id="561" r:id="rId76"/>
    <p:sldId id="562" r:id="rId77"/>
    <p:sldId id="563" r:id="rId78"/>
    <p:sldId id="564" r:id="rId79"/>
    <p:sldId id="565" r:id="rId80"/>
    <p:sldId id="566" r:id="rId81"/>
    <p:sldId id="567" r:id="rId82"/>
    <p:sldId id="568" r:id="rId83"/>
    <p:sldId id="569" r:id="rId84"/>
    <p:sldId id="570" r:id="rId85"/>
    <p:sldId id="571" r:id="rId86"/>
    <p:sldId id="572" r:id="rId87"/>
    <p:sldId id="573" r:id="rId88"/>
    <p:sldId id="574" r:id="rId89"/>
    <p:sldId id="575" r:id="rId90"/>
    <p:sldId id="576" r:id="rId91"/>
    <p:sldId id="577" r:id="rId92"/>
    <p:sldId id="578" r:id="rId93"/>
    <p:sldId id="579" r:id="rId94"/>
    <p:sldId id="580" r:id="rId95"/>
    <p:sldId id="581" r:id="rId96"/>
    <p:sldId id="582" r:id="rId97"/>
    <p:sldId id="583" r:id="rId98"/>
    <p:sldId id="584" r:id="rId99"/>
    <p:sldId id="585" r:id="rId100"/>
    <p:sldId id="586" r:id="rId101"/>
    <p:sldId id="587" r:id="rId102"/>
    <p:sldId id="590" r:id="rId103"/>
  </p:sldIdLst>
  <p:sldSz cx="9144000" cy="6858000" type="screen4x3"/>
  <p:notesSz cx="6781800" cy="9918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17D"/>
    <a:srgbClr val="FF0000"/>
    <a:srgbClr val="FFFF00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9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6/11/relationships/changesInfo" Target="changesInfos/changesInfo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osaddek Khan" userId="0a1bd4df-eaad-4b84-83e6-2ad2be4f4e13" providerId="ADAL" clId="{44C715C9-BF47-4A49-9A6C-68CF945CEDEB}"/>
    <pc:docChg chg="custSel modSld">
      <pc:chgData name="Md Mosaddek Khan" userId="0a1bd4df-eaad-4b84-83e6-2ad2be4f4e13" providerId="ADAL" clId="{44C715C9-BF47-4A49-9A6C-68CF945CEDEB}" dt="2023-11-27T15:58:49.576" v="1" actId="27636"/>
      <pc:docMkLst>
        <pc:docMk/>
      </pc:docMkLst>
      <pc:sldChg chg="modSp mod">
        <pc:chgData name="Md Mosaddek Khan" userId="0a1bd4df-eaad-4b84-83e6-2ad2be4f4e13" providerId="ADAL" clId="{44C715C9-BF47-4A49-9A6C-68CF945CEDEB}" dt="2023-11-27T15:58:49.576" v="1" actId="27636"/>
        <pc:sldMkLst>
          <pc:docMk/>
          <pc:sldMk cId="2904232033" sldId="257"/>
        </pc:sldMkLst>
        <pc:spChg chg="mod">
          <ac:chgData name="Md Mosaddek Khan" userId="0a1bd4df-eaad-4b84-83e6-2ad2be4f4e13" providerId="ADAL" clId="{44C715C9-BF47-4A49-9A6C-68CF945CEDEB}" dt="2023-11-27T15:58:49.576" v="1" actId="27636"/>
          <ac:spMkLst>
            <pc:docMk/>
            <pc:sldMk cId="2904232033" sldId="257"/>
            <ac:spMk id="3" creationId="{280BF1D3-95D8-4942-8C0A-4800D8A43120}"/>
          </ac:spMkLst>
        </pc:spChg>
      </pc:sldChg>
    </pc:docChg>
  </pc:docChgLst>
  <pc:docChgLst>
    <pc:chgData name="Md Mosaddek" userId="0a1bd4df-eaad-4b84-83e6-2ad2be4f4e13" providerId="ADAL" clId="{2026F9BD-A7F6-41FD-B89D-A0C659A6BB50}"/>
    <pc:docChg chg="custSel addSld delSld modSld sldOrd">
      <pc:chgData name="Md Mosaddek" userId="0a1bd4df-eaad-4b84-83e6-2ad2be4f4e13" providerId="ADAL" clId="{2026F9BD-A7F6-41FD-B89D-A0C659A6BB50}" dt="2022-07-21T03:44:50.376" v="391" actId="729"/>
      <pc:docMkLst>
        <pc:docMk/>
      </pc:docMkLst>
      <pc:sldChg chg="modSp add mod">
        <pc:chgData name="Md Mosaddek" userId="0a1bd4df-eaad-4b84-83e6-2ad2be4f4e13" providerId="ADAL" clId="{2026F9BD-A7F6-41FD-B89D-A0C659A6BB50}" dt="2022-07-21T03:42:43.243" v="379" actId="20577"/>
        <pc:sldMkLst>
          <pc:docMk/>
          <pc:sldMk cId="2904232033" sldId="257"/>
        </pc:sldMkLst>
        <pc:spChg chg="mod">
          <ac:chgData name="Md Mosaddek" userId="0a1bd4df-eaad-4b84-83e6-2ad2be4f4e13" providerId="ADAL" clId="{2026F9BD-A7F6-41FD-B89D-A0C659A6BB50}" dt="2022-07-21T03:42:43.243" v="379" actId="20577"/>
          <ac:spMkLst>
            <pc:docMk/>
            <pc:sldMk cId="2904232033" sldId="257"/>
            <ac:spMk id="3" creationId="{280BF1D3-95D8-4942-8C0A-4800D8A43120}"/>
          </ac:spMkLst>
        </pc:spChg>
      </pc:sldChg>
      <pc:sldChg chg="modSp add mod">
        <pc:chgData name="Md Mosaddek" userId="0a1bd4df-eaad-4b84-83e6-2ad2be4f4e13" providerId="ADAL" clId="{2026F9BD-A7F6-41FD-B89D-A0C659A6BB50}" dt="2022-07-21T03:43:26.913" v="388" actId="6549"/>
        <pc:sldMkLst>
          <pc:docMk/>
          <pc:sldMk cId="1934219979" sldId="258"/>
        </pc:sldMkLst>
        <pc:spChg chg="mod">
          <ac:chgData name="Md Mosaddek" userId="0a1bd4df-eaad-4b84-83e6-2ad2be4f4e13" providerId="ADAL" clId="{2026F9BD-A7F6-41FD-B89D-A0C659A6BB50}" dt="2022-07-21T03:43:26.913" v="388" actId="6549"/>
          <ac:spMkLst>
            <pc:docMk/>
            <pc:sldMk cId="1934219979" sldId="258"/>
            <ac:spMk id="3" creationId="{280BF1D3-95D8-4942-8C0A-4800D8A43120}"/>
          </ac:spMkLst>
        </pc:spChg>
      </pc:sldChg>
      <pc:sldChg chg="delSp modSp del mod">
        <pc:chgData name="Md Mosaddek" userId="0a1bd4df-eaad-4b84-83e6-2ad2be4f4e13" providerId="ADAL" clId="{2026F9BD-A7F6-41FD-B89D-A0C659A6BB50}" dt="2022-07-21T03:42:14.298" v="340" actId="2696"/>
        <pc:sldMkLst>
          <pc:docMk/>
          <pc:sldMk cId="0" sldId="325"/>
        </pc:sldMkLst>
        <pc:spChg chg="del">
          <ac:chgData name="Md Mosaddek" userId="0a1bd4df-eaad-4b84-83e6-2ad2be4f4e13" providerId="ADAL" clId="{2026F9BD-A7F6-41FD-B89D-A0C659A6BB50}" dt="2022-07-20T08:46:36.022" v="258" actId="478"/>
          <ac:spMkLst>
            <pc:docMk/>
            <pc:sldMk cId="0" sldId="325"/>
            <ac:spMk id="3" creationId="{5E2F6F3D-7D27-2325-CD81-B459340ED68D}"/>
          </ac:spMkLst>
        </pc:spChg>
        <pc:spChg chg="mod">
          <ac:chgData name="Md Mosaddek" userId="0a1bd4df-eaad-4b84-83e6-2ad2be4f4e13" providerId="ADAL" clId="{2026F9BD-A7F6-41FD-B89D-A0C659A6BB50}" dt="2022-07-21T03:41:37.647" v="296" actId="20577"/>
          <ac:spMkLst>
            <pc:docMk/>
            <pc:sldMk cId="0" sldId="325"/>
            <ac:spMk id="9218" creationId="{00000000-0000-0000-0000-000000000000}"/>
          </ac:spMkLst>
        </pc:spChg>
      </pc:sldChg>
      <pc:sldChg chg="modSp">
        <pc:chgData name="Md Mosaddek" userId="0a1bd4df-eaad-4b84-83e6-2ad2be4f4e13" providerId="ADAL" clId="{2026F9BD-A7F6-41FD-B89D-A0C659A6BB50}" dt="2022-07-20T05:22:55.968" v="30" actId="6549"/>
        <pc:sldMkLst>
          <pc:docMk/>
          <pc:sldMk cId="0" sldId="374"/>
        </pc:sldMkLst>
        <pc:spChg chg="mod">
          <ac:chgData name="Md Mosaddek" userId="0a1bd4df-eaad-4b84-83e6-2ad2be4f4e13" providerId="ADAL" clId="{2026F9BD-A7F6-41FD-B89D-A0C659A6BB50}" dt="2022-07-20T05:22:55.968" v="30" actId="6549"/>
          <ac:spMkLst>
            <pc:docMk/>
            <pc:sldMk cId="0" sldId="374"/>
            <ac:spMk id="15363" creationId="{00000000-0000-0000-0000-000000000000}"/>
          </ac:spMkLst>
        </pc:spChg>
      </pc:sldChg>
      <pc:sldChg chg="modSp mod modAnim">
        <pc:chgData name="Md Mosaddek" userId="0a1bd4df-eaad-4b84-83e6-2ad2be4f4e13" providerId="ADAL" clId="{2026F9BD-A7F6-41FD-B89D-A0C659A6BB50}" dt="2022-07-20T05:35:39.683" v="34" actId="20577"/>
        <pc:sldMkLst>
          <pc:docMk/>
          <pc:sldMk cId="0" sldId="375"/>
        </pc:sldMkLst>
        <pc:spChg chg="mod">
          <ac:chgData name="Md Mosaddek" userId="0a1bd4df-eaad-4b84-83e6-2ad2be4f4e13" providerId="ADAL" clId="{2026F9BD-A7F6-41FD-B89D-A0C659A6BB50}" dt="2022-07-20T05:35:39.683" v="34" actId="20577"/>
          <ac:spMkLst>
            <pc:docMk/>
            <pc:sldMk cId="0" sldId="375"/>
            <ac:spMk id="474117" creationId="{00000000-0000-0000-0000-000000000000}"/>
          </ac:spMkLst>
        </pc:spChg>
        <pc:graphicFrameChg chg="mod">
          <ac:chgData name="Md Mosaddek" userId="0a1bd4df-eaad-4b84-83e6-2ad2be4f4e13" providerId="ADAL" clId="{2026F9BD-A7F6-41FD-B89D-A0C659A6BB50}" dt="2022-07-20T05:24:08.359" v="32" actId="1076"/>
          <ac:graphicFrameMkLst>
            <pc:docMk/>
            <pc:sldMk cId="0" sldId="375"/>
            <ac:graphicFrameMk id="3074" creationId="{00000000-0000-0000-0000-000000000000}"/>
          </ac:graphicFrameMkLst>
        </pc:graphicFrameChg>
      </pc:sldChg>
      <pc:sldChg chg="modSp mod modAnim">
        <pc:chgData name="Md Mosaddek" userId="0a1bd4df-eaad-4b84-83e6-2ad2be4f4e13" providerId="ADAL" clId="{2026F9BD-A7F6-41FD-B89D-A0C659A6BB50}" dt="2022-07-20T08:05:35.186" v="37" actId="14100"/>
        <pc:sldMkLst>
          <pc:docMk/>
          <pc:sldMk cId="0" sldId="376"/>
        </pc:sldMkLst>
        <pc:spChg chg="mod">
          <ac:chgData name="Md Mosaddek" userId="0a1bd4df-eaad-4b84-83e6-2ad2be4f4e13" providerId="ADAL" clId="{2026F9BD-A7F6-41FD-B89D-A0C659A6BB50}" dt="2022-07-20T08:05:31.675" v="36" actId="27636"/>
          <ac:spMkLst>
            <pc:docMk/>
            <pc:sldMk cId="0" sldId="376"/>
            <ac:spMk id="475141" creationId="{00000000-0000-0000-0000-000000000000}"/>
          </ac:spMkLst>
        </pc:spChg>
        <pc:graphicFrameChg chg="mod">
          <ac:chgData name="Md Mosaddek" userId="0a1bd4df-eaad-4b84-83e6-2ad2be4f4e13" providerId="ADAL" clId="{2026F9BD-A7F6-41FD-B89D-A0C659A6BB50}" dt="2022-07-20T08:05:35.186" v="37" actId="14100"/>
          <ac:graphicFrameMkLst>
            <pc:docMk/>
            <pc:sldMk cId="0" sldId="376"/>
            <ac:graphicFrameMk id="4098" creationId="{00000000-0000-0000-0000-000000000000}"/>
          </ac:graphicFrameMkLst>
        </pc:graphicFrameChg>
      </pc:sldChg>
      <pc:sldChg chg="mod modShow">
        <pc:chgData name="Md Mosaddek" userId="0a1bd4df-eaad-4b84-83e6-2ad2be4f4e13" providerId="ADAL" clId="{2026F9BD-A7F6-41FD-B89D-A0C659A6BB50}" dt="2022-07-20T08:05:50.381" v="38" actId="729"/>
        <pc:sldMkLst>
          <pc:docMk/>
          <pc:sldMk cId="0" sldId="377"/>
        </pc:sldMkLst>
      </pc:sldChg>
      <pc:sldChg chg="mod modShow">
        <pc:chgData name="Md Mosaddek" userId="0a1bd4df-eaad-4b84-83e6-2ad2be4f4e13" providerId="ADAL" clId="{2026F9BD-A7F6-41FD-B89D-A0C659A6BB50}" dt="2022-07-20T08:47:59.578" v="262" actId="729"/>
        <pc:sldMkLst>
          <pc:docMk/>
          <pc:sldMk cId="0" sldId="381"/>
        </pc:sldMkLst>
      </pc:sldChg>
      <pc:sldChg chg="mod modShow">
        <pc:chgData name="Md Mosaddek" userId="0a1bd4df-eaad-4b84-83e6-2ad2be4f4e13" providerId="ADAL" clId="{2026F9BD-A7F6-41FD-B89D-A0C659A6BB50}" dt="2022-07-20T08:48:17.626" v="263" actId="729"/>
        <pc:sldMkLst>
          <pc:docMk/>
          <pc:sldMk cId="0" sldId="382"/>
        </pc:sldMkLst>
      </pc:sldChg>
      <pc:sldChg chg="mod modShow">
        <pc:chgData name="Md Mosaddek" userId="0a1bd4df-eaad-4b84-83e6-2ad2be4f4e13" providerId="ADAL" clId="{2026F9BD-A7F6-41FD-B89D-A0C659A6BB50}" dt="2022-07-20T08:48:21.566" v="264" actId="729"/>
        <pc:sldMkLst>
          <pc:docMk/>
          <pc:sldMk cId="0" sldId="383"/>
        </pc:sldMkLst>
      </pc:sldChg>
      <pc:sldChg chg="delSp mod">
        <pc:chgData name="Md Mosaddek" userId="0a1bd4df-eaad-4b84-83e6-2ad2be4f4e13" providerId="ADAL" clId="{2026F9BD-A7F6-41FD-B89D-A0C659A6BB50}" dt="2022-07-20T05:12:05.355" v="0" actId="478"/>
        <pc:sldMkLst>
          <pc:docMk/>
          <pc:sldMk cId="0" sldId="498"/>
        </pc:sldMkLst>
        <pc:inkChg chg="del">
          <ac:chgData name="Md Mosaddek" userId="0a1bd4df-eaad-4b84-83e6-2ad2be4f4e13" providerId="ADAL" clId="{2026F9BD-A7F6-41FD-B89D-A0C659A6BB50}" dt="2022-07-20T05:12:05.355" v="0" actId="478"/>
          <ac:inkMkLst>
            <pc:docMk/>
            <pc:sldMk cId="0" sldId="498"/>
            <ac:inkMk id="12" creationId="{05A39412-82BD-CC4B-44F3-3E2934F3FB44}"/>
          </ac:inkMkLst>
        </pc:inkChg>
      </pc:sldChg>
      <pc:sldChg chg="modSp mod ord">
        <pc:chgData name="Md Mosaddek" userId="0a1bd4df-eaad-4b84-83e6-2ad2be4f4e13" providerId="ADAL" clId="{2026F9BD-A7F6-41FD-B89D-A0C659A6BB50}" dt="2022-07-20T08:36:35.683" v="194"/>
        <pc:sldMkLst>
          <pc:docMk/>
          <pc:sldMk cId="0" sldId="499"/>
        </pc:sldMkLst>
        <pc:spChg chg="mod">
          <ac:chgData name="Md Mosaddek" userId="0a1bd4df-eaad-4b84-83e6-2ad2be4f4e13" providerId="ADAL" clId="{2026F9BD-A7F6-41FD-B89D-A0C659A6BB50}" dt="2022-07-20T05:12:58.551" v="2" actId="14100"/>
          <ac:spMkLst>
            <pc:docMk/>
            <pc:sldMk cId="0" sldId="499"/>
            <ac:spMk id="12290" creationId="{00000000-0000-0000-0000-000000000000}"/>
          </ac:spMkLst>
        </pc:spChg>
        <pc:spChg chg="mod">
          <ac:chgData name="Md Mosaddek" userId="0a1bd4df-eaad-4b84-83e6-2ad2be4f4e13" providerId="ADAL" clId="{2026F9BD-A7F6-41FD-B89D-A0C659A6BB50}" dt="2022-07-20T05:13:07.314" v="4" actId="14100"/>
          <ac:spMkLst>
            <pc:docMk/>
            <pc:sldMk cId="0" sldId="499"/>
            <ac:spMk id="12291" creationId="{00000000-0000-0000-0000-000000000000}"/>
          </ac:spMkLst>
        </pc:spChg>
      </pc:sldChg>
      <pc:sldChg chg="modSp mod ord">
        <pc:chgData name="Md Mosaddek" userId="0a1bd4df-eaad-4b84-83e6-2ad2be4f4e13" providerId="ADAL" clId="{2026F9BD-A7F6-41FD-B89D-A0C659A6BB50}" dt="2022-07-20T08:36:35.683" v="194"/>
        <pc:sldMkLst>
          <pc:docMk/>
          <pc:sldMk cId="0" sldId="500"/>
        </pc:sldMkLst>
        <pc:spChg chg="mod">
          <ac:chgData name="Md Mosaddek" userId="0a1bd4df-eaad-4b84-83e6-2ad2be4f4e13" providerId="ADAL" clId="{2026F9BD-A7F6-41FD-B89D-A0C659A6BB50}" dt="2022-07-20T05:15:41.938" v="21" actId="1076"/>
          <ac:spMkLst>
            <pc:docMk/>
            <pc:sldMk cId="0" sldId="500"/>
            <ac:spMk id="13315" creationId="{00000000-0000-0000-0000-000000000000}"/>
          </ac:spMkLst>
        </pc:spChg>
        <pc:picChg chg="mod">
          <ac:chgData name="Md Mosaddek" userId="0a1bd4df-eaad-4b84-83e6-2ad2be4f4e13" providerId="ADAL" clId="{2026F9BD-A7F6-41FD-B89D-A0C659A6BB50}" dt="2022-07-20T05:16:06.675" v="24" actId="1076"/>
          <ac:picMkLst>
            <pc:docMk/>
            <pc:sldMk cId="0" sldId="500"/>
            <ac:picMk id="2050" creationId="{1C25461F-E17C-D2EC-380B-56532B3EBA7E}"/>
          </ac:picMkLst>
        </pc:picChg>
      </pc:sldChg>
      <pc:sldChg chg="modSp mod">
        <pc:chgData name="Md Mosaddek" userId="0a1bd4df-eaad-4b84-83e6-2ad2be4f4e13" providerId="ADAL" clId="{2026F9BD-A7F6-41FD-B89D-A0C659A6BB50}" dt="2022-07-20T08:42:53.028" v="225" actId="20577"/>
        <pc:sldMkLst>
          <pc:docMk/>
          <pc:sldMk cId="0" sldId="501"/>
        </pc:sldMkLst>
        <pc:spChg chg="mod">
          <ac:chgData name="Md Mosaddek" userId="0a1bd4df-eaad-4b84-83e6-2ad2be4f4e13" providerId="ADAL" clId="{2026F9BD-A7F6-41FD-B89D-A0C659A6BB50}" dt="2022-07-20T08:42:53.028" v="225" actId="20577"/>
          <ac:spMkLst>
            <pc:docMk/>
            <pc:sldMk cId="0" sldId="501"/>
            <ac:spMk id="14338" creationId="{00000000-0000-0000-0000-000000000000}"/>
          </ac:spMkLst>
        </pc:spChg>
      </pc:sldChg>
      <pc:sldChg chg="addSp delSp modSp mod ord modAnim">
        <pc:chgData name="Md Mosaddek" userId="0a1bd4df-eaad-4b84-83e6-2ad2be4f4e13" providerId="ADAL" clId="{2026F9BD-A7F6-41FD-B89D-A0C659A6BB50}" dt="2022-07-20T08:41:05.145" v="213" actId="1076"/>
        <pc:sldMkLst>
          <pc:docMk/>
          <pc:sldMk cId="0" sldId="520"/>
        </pc:sldMkLst>
        <pc:spChg chg="add del mod">
          <ac:chgData name="Md Mosaddek" userId="0a1bd4df-eaad-4b84-83e6-2ad2be4f4e13" providerId="ADAL" clId="{2026F9BD-A7F6-41FD-B89D-A0C659A6BB50}" dt="2022-07-20T08:40:47.237" v="206" actId="478"/>
          <ac:spMkLst>
            <pc:docMk/>
            <pc:sldMk cId="0" sldId="520"/>
            <ac:spMk id="3" creationId="{77C7F77B-E3E4-312D-8687-A9A043675B3E}"/>
          </ac:spMkLst>
        </pc:spChg>
        <pc:spChg chg="mod">
          <ac:chgData name="Md Mosaddek" userId="0a1bd4df-eaad-4b84-83e6-2ad2be4f4e13" providerId="ADAL" clId="{2026F9BD-A7F6-41FD-B89D-A0C659A6BB50}" dt="2022-07-20T08:38:30.632" v="197" actId="1076"/>
          <ac:spMkLst>
            <pc:docMk/>
            <pc:sldMk cId="0" sldId="520"/>
            <ac:spMk id="11266" creationId="{00000000-0000-0000-0000-000000000000}"/>
          </ac:spMkLst>
        </pc:spChg>
        <pc:spChg chg="add del mod">
          <ac:chgData name="Md Mosaddek" userId="0a1bd4df-eaad-4b84-83e6-2ad2be4f4e13" providerId="ADAL" clId="{2026F9BD-A7F6-41FD-B89D-A0C659A6BB50}" dt="2022-07-20T08:40:59.410" v="210" actId="1076"/>
          <ac:spMkLst>
            <pc:docMk/>
            <pc:sldMk cId="0" sldId="520"/>
            <ac:spMk id="11267" creationId="{00000000-0000-0000-0000-000000000000}"/>
          </ac:spMkLst>
        </pc:spChg>
        <pc:picChg chg="add del mod">
          <ac:chgData name="Md Mosaddek" userId="0a1bd4df-eaad-4b84-83e6-2ad2be4f4e13" providerId="ADAL" clId="{2026F9BD-A7F6-41FD-B89D-A0C659A6BB50}" dt="2022-07-20T08:40:49.577" v="207" actId="478"/>
          <ac:picMkLst>
            <pc:docMk/>
            <pc:sldMk cId="0" sldId="520"/>
            <ac:picMk id="4098" creationId="{FD0FFDA9-BBE2-BB0F-D2D6-94A0CFFE68B8}"/>
          </ac:picMkLst>
        </pc:picChg>
        <pc:picChg chg="add mod">
          <ac:chgData name="Md Mosaddek" userId="0a1bd4df-eaad-4b84-83e6-2ad2be4f4e13" providerId="ADAL" clId="{2026F9BD-A7F6-41FD-B89D-A0C659A6BB50}" dt="2022-07-20T08:41:05.145" v="213" actId="1076"/>
          <ac:picMkLst>
            <pc:docMk/>
            <pc:sldMk cId="0" sldId="520"/>
            <ac:picMk id="4100" creationId="{2F42E7AE-E911-BFA1-009B-C94395C752B6}"/>
          </ac:picMkLst>
        </pc:picChg>
      </pc:sldChg>
      <pc:sldChg chg="mod modShow">
        <pc:chgData name="Md Mosaddek" userId="0a1bd4df-eaad-4b84-83e6-2ad2be4f4e13" providerId="ADAL" clId="{2026F9BD-A7F6-41FD-B89D-A0C659A6BB50}" dt="2022-07-20T08:08:38.744" v="40" actId="729"/>
        <pc:sldMkLst>
          <pc:docMk/>
          <pc:sldMk cId="0" sldId="521"/>
        </pc:sldMkLst>
      </pc:sldChg>
      <pc:sldChg chg="del">
        <pc:chgData name="Md Mosaddek" userId="0a1bd4df-eaad-4b84-83e6-2ad2be4f4e13" providerId="ADAL" clId="{2026F9BD-A7F6-41FD-B89D-A0C659A6BB50}" dt="2022-07-21T03:32:45.432" v="267" actId="2696"/>
        <pc:sldMkLst>
          <pc:docMk/>
          <pc:sldMk cId="0" sldId="526"/>
        </pc:sldMkLst>
      </pc:sldChg>
      <pc:sldChg chg="del mod modShow">
        <pc:chgData name="Md Mosaddek" userId="0a1bd4df-eaad-4b84-83e6-2ad2be4f4e13" providerId="ADAL" clId="{2026F9BD-A7F6-41FD-B89D-A0C659A6BB50}" dt="2022-07-21T03:44:43.833" v="390" actId="2696"/>
        <pc:sldMkLst>
          <pc:docMk/>
          <pc:sldMk cId="0" sldId="528"/>
        </pc:sldMkLst>
      </pc:sldChg>
      <pc:sldChg chg="mod modShow">
        <pc:chgData name="Md Mosaddek" userId="0a1bd4df-eaad-4b84-83e6-2ad2be4f4e13" providerId="ADAL" clId="{2026F9BD-A7F6-41FD-B89D-A0C659A6BB50}" dt="2022-07-21T03:44:50.376" v="391" actId="729"/>
        <pc:sldMkLst>
          <pc:docMk/>
          <pc:sldMk cId="0" sldId="529"/>
        </pc:sldMkLst>
      </pc:sldChg>
      <pc:sldChg chg="mod modShow">
        <pc:chgData name="Md Mosaddek" userId="0a1bd4df-eaad-4b84-83e6-2ad2be4f4e13" providerId="ADAL" clId="{2026F9BD-A7F6-41FD-B89D-A0C659A6BB50}" dt="2022-07-20T08:08:13.890" v="39" actId="729"/>
        <pc:sldMkLst>
          <pc:docMk/>
          <pc:sldMk cId="616499391" sldId="589"/>
        </pc:sldMkLst>
      </pc:sldChg>
      <pc:sldChg chg="addSp delSp modSp add mod ord delAnim">
        <pc:chgData name="Md Mosaddek" userId="0a1bd4df-eaad-4b84-83e6-2ad2be4f4e13" providerId="ADAL" clId="{2026F9BD-A7F6-41FD-B89D-A0C659A6BB50}" dt="2022-07-20T08:36:35.683" v="194"/>
        <pc:sldMkLst>
          <pc:docMk/>
          <pc:sldMk cId="2773591860" sldId="592"/>
        </pc:sldMkLst>
        <pc:spChg chg="add del mod">
          <ac:chgData name="Md Mosaddek" userId="0a1bd4df-eaad-4b84-83e6-2ad2be4f4e13" providerId="ADAL" clId="{2026F9BD-A7F6-41FD-B89D-A0C659A6BB50}" dt="2022-07-20T05:14:27.471" v="9" actId="478"/>
          <ac:spMkLst>
            <pc:docMk/>
            <pc:sldMk cId="2773591860" sldId="592"/>
            <ac:spMk id="4" creationId="{7B839FBF-3101-2B09-22F9-26F02D65663C}"/>
          </ac:spMkLst>
        </pc:spChg>
        <pc:spChg chg="del">
          <ac:chgData name="Md Mosaddek" userId="0a1bd4df-eaad-4b84-83e6-2ad2be4f4e13" providerId="ADAL" clId="{2026F9BD-A7F6-41FD-B89D-A0C659A6BB50}" dt="2022-07-20T05:13:56.652" v="6" actId="478"/>
          <ac:spMkLst>
            <pc:docMk/>
            <pc:sldMk cId="2773591860" sldId="592"/>
            <ac:spMk id="12291" creationId="{00000000-0000-0000-0000-000000000000}"/>
          </ac:spMkLst>
        </pc:spChg>
        <pc:picChg chg="add mod">
          <ac:chgData name="Md Mosaddek" userId="0a1bd4df-eaad-4b84-83e6-2ad2be4f4e13" providerId="ADAL" clId="{2026F9BD-A7F6-41FD-B89D-A0C659A6BB50}" dt="2022-07-20T05:17:25.028" v="28" actId="1076"/>
          <ac:picMkLst>
            <pc:docMk/>
            <pc:sldMk cId="2773591860" sldId="592"/>
            <ac:picMk id="6146" creationId="{73D22C8A-6B5F-344F-5C10-FCE5E74E7329}"/>
          </ac:picMkLst>
        </pc:picChg>
        <pc:picChg chg="add mod">
          <ac:chgData name="Md Mosaddek" userId="0a1bd4df-eaad-4b84-83e6-2ad2be4f4e13" providerId="ADAL" clId="{2026F9BD-A7F6-41FD-B89D-A0C659A6BB50}" dt="2022-07-20T05:17:27.113" v="29" actId="1076"/>
          <ac:picMkLst>
            <pc:docMk/>
            <pc:sldMk cId="2773591860" sldId="592"/>
            <ac:picMk id="6148" creationId="{EB657A68-F441-4940-75DD-381BAE87758D}"/>
          </ac:picMkLst>
        </pc:picChg>
      </pc:sldChg>
      <pc:sldChg chg="addSp modSp add mod modAnim">
        <pc:chgData name="Md Mosaddek" userId="0a1bd4df-eaad-4b84-83e6-2ad2be4f4e13" providerId="ADAL" clId="{2026F9BD-A7F6-41FD-B89D-A0C659A6BB50}" dt="2022-07-20T08:23:55.742" v="91" actId="1076"/>
        <pc:sldMkLst>
          <pc:docMk/>
          <pc:sldMk cId="2976103146" sldId="593"/>
        </pc:sldMkLst>
        <pc:spChg chg="mod">
          <ac:chgData name="Md Mosaddek" userId="0a1bd4df-eaad-4b84-83e6-2ad2be4f4e13" providerId="ADAL" clId="{2026F9BD-A7F6-41FD-B89D-A0C659A6BB50}" dt="2022-07-20T08:10:04.300" v="49" actId="14100"/>
          <ac:spMkLst>
            <pc:docMk/>
            <pc:sldMk cId="2976103146" sldId="593"/>
            <ac:spMk id="11266" creationId="{00000000-0000-0000-0000-000000000000}"/>
          </ac:spMkLst>
        </pc:spChg>
        <pc:spChg chg="mod">
          <ac:chgData name="Md Mosaddek" userId="0a1bd4df-eaad-4b84-83e6-2ad2be4f4e13" providerId="ADAL" clId="{2026F9BD-A7F6-41FD-B89D-A0C659A6BB50}" dt="2022-07-20T08:23:01.104" v="86" actId="6549"/>
          <ac:spMkLst>
            <pc:docMk/>
            <pc:sldMk cId="2976103146" sldId="593"/>
            <ac:spMk id="11267" creationId="{00000000-0000-0000-0000-000000000000}"/>
          </ac:spMkLst>
        </pc:spChg>
        <pc:picChg chg="add mod">
          <ac:chgData name="Md Mosaddek" userId="0a1bd4df-eaad-4b84-83e6-2ad2be4f4e13" providerId="ADAL" clId="{2026F9BD-A7F6-41FD-B89D-A0C659A6BB50}" dt="2022-07-20T08:23:55.742" v="91" actId="1076"/>
          <ac:picMkLst>
            <pc:docMk/>
            <pc:sldMk cId="2976103146" sldId="593"/>
            <ac:picMk id="1026" creationId="{DDAA6F31-BB11-1C50-45F1-3E9A2C19C706}"/>
          </ac:picMkLst>
        </pc:picChg>
      </pc:sldChg>
      <pc:sldChg chg="addSp delSp modSp add mod modAnim">
        <pc:chgData name="Md Mosaddek" userId="0a1bd4df-eaad-4b84-83e6-2ad2be4f4e13" providerId="ADAL" clId="{2026F9BD-A7F6-41FD-B89D-A0C659A6BB50}" dt="2022-07-20T08:43:13.079" v="230" actId="122"/>
        <pc:sldMkLst>
          <pc:docMk/>
          <pc:sldMk cId="1756502348" sldId="594"/>
        </pc:sldMkLst>
        <pc:spChg chg="mod">
          <ac:chgData name="Md Mosaddek" userId="0a1bd4df-eaad-4b84-83e6-2ad2be4f4e13" providerId="ADAL" clId="{2026F9BD-A7F6-41FD-B89D-A0C659A6BB50}" dt="2022-07-20T08:43:13.079" v="230" actId="122"/>
          <ac:spMkLst>
            <pc:docMk/>
            <pc:sldMk cId="1756502348" sldId="594"/>
            <ac:spMk id="11266" creationId="{00000000-0000-0000-0000-000000000000}"/>
          </ac:spMkLst>
        </pc:spChg>
        <pc:spChg chg="mod">
          <ac:chgData name="Md Mosaddek" userId="0a1bd4df-eaad-4b84-83e6-2ad2be4f4e13" providerId="ADAL" clId="{2026F9BD-A7F6-41FD-B89D-A0C659A6BB50}" dt="2022-07-20T08:30:58.429" v="188" actId="20577"/>
          <ac:spMkLst>
            <pc:docMk/>
            <pc:sldMk cId="1756502348" sldId="594"/>
            <ac:spMk id="11267" creationId="{00000000-0000-0000-0000-000000000000}"/>
          </ac:spMkLst>
        </pc:spChg>
        <pc:picChg chg="del">
          <ac:chgData name="Md Mosaddek" userId="0a1bd4df-eaad-4b84-83e6-2ad2be4f4e13" providerId="ADAL" clId="{2026F9BD-A7F6-41FD-B89D-A0C659A6BB50}" dt="2022-07-20T08:23:21.401" v="90" actId="478"/>
          <ac:picMkLst>
            <pc:docMk/>
            <pc:sldMk cId="1756502348" sldId="594"/>
            <ac:picMk id="1026" creationId="{DDAA6F31-BB11-1C50-45F1-3E9A2C19C706}"/>
          </ac:picMkLst>
        </pc:picChg>
        <pc:picChg chg="add mod">
          <ac:chgData name="Md Mosaddek" userId="0a1bd4df-eaad-4b84-83e6-2ad2be4f4e13" providerId="ADAL" clId="{2026F9BD-A7F6-41FD-B89D-A0C659A6BB50}" dt="2022-07-20T08:43:04.578" v="227" actId="1076"/>
          <ac:picMkLst>
            <pc:docMk/>
            <pc:sldMk cId="1756502348" sldId="594"/>
            <ac:picMk id="3074" creationId="{129F36B3-BA2B-6EF5-2E8A-E37E1F7E7981}"/>
          </ac:picMkLst>
        </pc:picChg>
      </pc:sldChg>
      <pc:sldChg chg="addSp modSp add mod modAnim">
        <pc:chgData name="Md Mosaddek" userId="0a1bd4df-eaad-4b84-83e6-2ad2be4f4e13" providerId="ADAL" clId="{2026F9BD-A7F6-41FD-B89D-A0C659A6BB50}" dt="2022-07-20T08:26:09.795" v="140" actId="15"/>
        <pc:sldMkLst>
          <pc:docMk/>
          <pc:sldMk cId="97479804" sldId="595"/>
        </pc:sldMkLst>
        <pc:spChg chg="mod">
          <ac:chgData name="Md Mosaddek" userId="0a1bd4df-eaad-4b84-83e6-2ad2be4f4e13" providerId="ADAL" clId="{2026F9BD-A7F6-41FD-B89D-A0C659A6BB50}" dt="2022-07-20T08:26:09.795" v="140" actId="15"/>
          <ac:spMkLst>
            <pc:docMk/>
            <pc:sldMk cId="97479804" sldId="595"/>
            <ac:spMk id="11267" creationId="{00000000-0000-0000-0000-000000000000}"/>
          </ac:spMkLst>
        </pc:spChg>
        <pc:picChg chg="mod">
          <ac:chgData name="Md Mosaddek" userId="0a1bd4df-eaad-4b84-83e6-2ad2be4f4e13" providerId="ADAL" clId="{2026F9BD-A7F6-41FD-B89D-A0C659A6BB50}" dt="2022-07-20T08:25:12.516" v="130" actId="1076"/>
          <ac:picMkLst>
            <pc:docMk/>
            <pc:sldMk cId="97479804" sldId="595"/>
            <ac:picMk id="1026" creationId="{DDAA6F31-BB11-1C50-45F1-3E9A2C19C706}"/>
          </ac:picMkLst>
        </pc:picChg>
        <pc:picChg chg="add mod">
          <ac:chgData name="Md Mosaddek" userId="0a1bd4df-eaad-4b84-83e6-2ad2be4f4e13" providerId="ADAL" clId="{2026F9BD-A7F6-41FD-B89D-A0C659A6BB50}" dt="2022-07-20T08:25:20.432" v="134" actId="14100"/>
          <ac:picMkLst>
            <pc:docMk/>
            <pc:sldMk cId="97479804" sldId="595"/>
            <ac:picMk id="2050" creationId="{82E83453-0388-26FC-6F3E-C6F4E2FE1B76}"/>
          </ac:picMkLst>
        </pc:picChg>
      </pc:sldChg>
      <pc:sldChg chg="addSp delSp modSp add modAnim">
        <pc:chgData name="Md Mosaddek" userId="0a1bd4df-eaad-4b84-83e6-2ad2be4f4e13" providerId="ADAL" clId="{2026F9BD-A7F6-41FD-B89D-A0C659A6BB50}" dt="2022-07-20T08:46:20.888" v="257" actId="404"/>
        <pc:sldMkLst>
          <pc:docMk/>
          <pc:sldMk cId="2161707473" sldId="596"/>
        </pc:sldMkLst>
        <pc:spChg chg="mod">
          <ac:chgData name="Md Mosaddek" userId="0a1bd4df-eaad-4b84-83e6-2ad2be4f4e13" providerId="ADAL" clId="{2026F9BD-A7F6-41FD-B89D-A0C659A6BB50}" dt="2022-07-20T08:46:20.888" v="257" actId="404"/>
          <ac:spMkLst>
            <pc:docMk/>
            <pc:sldMk cId="2161707473" sldId="596"/>
            <ac:spMk id="11267" creationId="{00000000-0000-0000-0000-000000000000}"/>
          </ac:spMkLst>
        </pc:spChg>
        <pc:picChg chg="del">
          <ac:chgData name="Md Mosaddek" userId="0a1bd4df-eaad-4b84-83e6-2ad2be4f4e13" providerId="ADAL" clId="{2026F9BD-A7F6-41FD-B89D-A0C659A6BB50}" dt="2022-07-20T08:45:14.947" v="242" actId="478"/>
          <ac:picMkLst>
            <pc:docMk/>
            <pc:sldMk cId="2161707473" sldId="596"/>
            <ac:picMk id="4100" creationId="{2F42E7AE-E911-BFA1-009B-C94395C752B6}"/>
          </ac:picMkLst>
        </pc:picChg>
        <pc:picChg chg="add mod">
          <ac:chgData name="Md Mosaddek" userId="0a1bd4df-eaad-4b84-83e6-2ad2be4f4e13" providerId="ADAL" clId="{2026F9BD-A7F6-41FD-B89D-A0C659A6BB50}" dt="2022-07-20T08:46:15.825" v="255" actId="1076"/>
          <ac:picMkLst>
            <pc:docMk/>
            <pc:sldMk cId="2161707473" sldId="596"/>
            <ac:picMk id="5122" creationId="{E5E7BCAA-2AA7-4600-2495-F3D34B1C6ED4}"/>
          </ac:picMkLst>
        </pc:picChg>
        <pc:picChg chg="add mod">
          <ac:chgData name="Md Mosaddek" userId="0a1bd4df-eaad-4b84-83e6-2ad2be4f4e13" providerId="ADAL" clId="{2026F9BD-A7F6-41FD-B89D-A0C659A6BB50}" dt="2022-07-20T08:46:17.230" v="256" actId="1076"/>
          <ac:picMkLst>
            <pc:docMk/>
            <pc:sldMk cId="2161707473" sldId="596"/>
            <ac:picMk id="5124" creationId="{2CD50271-9AFA-6748-185B-E2F862C4B38C}"/>
          </ac:picMkLst>
        </pc:picChg>
      </pc:sldChg>
      <pc:sldChg chg="add del">
        <pc:chgData name="Md Mosaddek" userId="0a1bd4df-eaad-4b84-83e6-2ad2be4f4e13" providerId="ADAL" clId="{2026F9BD-A7F6-41FD-B89D-A0C659A6BB50}" dt="2022-07-20T08:24:07.440" v="104"/>
        <pc:sldMkLst>
          <pc:docMk/>
          <pc:sldMk cId="2589480917" sldId="596"/>
        </pc:sldMkLst>
      </pc:sldChg>
      <pc:sldChg chg="modSp add mod">
        <pc:chgData name="Md Mosaddek" userId="0a1bd4df-eaad-4b84-83e6-2ad2be4f4e13" providerId="ADAL" clId="{2026F9BD-A7F6-41FD-B89D-A0C659A6BB50}" dt="2022-07-21T03:40:39.907" v="288" actId="113"/>
        <pc:sldMkLst>
          <pc:docMk/>
          <pc:sldMk cId="2130733322" sldId="597"/>
        </pc:sldMkLst>
        <pc:spChg chg="mod">
          <ac:chgData name="Md Mosaddek" userId="0a1bd4df-eaad-4b84-83e6-2ad2be4f4e13" providerId="ADAL" clId="{2026F9BD-A7F6-41FD-B89D-A0C659A6BB50}" dt="2022-07-21T03:40:39.907" v="288" actId="113"/>
          <ac:spMkLst>
            <pc:docMk/>
            <pc:sldMk cId="2130733322" sldId="597"/>
            <ac:spMk id="24579" creationId="{71656BBE-4A0D-4ED3-8F56-2B64AEDBF091}"/>
          </ac:spMkLst>
        </pc:spChg>
      </pc:sldChg>
      <pc:sldChg chg="add del">
        <pc:chgData name="Md Mosaddek" userId="0a1bd4df-eaad-4b84-83e6-2ad2be4f4e13" providerId="ADAL" clId="{2026F9BD-A7F6-41FD-B89D-A0C659A6BB50}" dt="2022-07-21T03:44:33.747" v="389" actId="2696"/>
        <pc:sldMkLst>
          <pc:docMk/>
          <pc:sldMk cId="2463667725" sldId="598"/>
        </pc:sldMkLst>
      </pc:sldChg>
    </pc:docChg>
  </pc:docChgLst>
  <pc:docChgLst>
    <pc:chgData name="Md Mosaddek Khan" userId="0a1bd4df-eaad-4b84-83e6-2ad2be4f4e13" providerId="ADAL" clId="{B8C3F784-AA09-4B12-AFBD-4251D4014EE6}"/>
    <pc:docChg chg="undo custSel addSld modSld">
      <pc:chgData name="Md Mosaddek Khan" userId="0a1bd4df-eaad-4b84-83e6-2ad2be4f4e13" providerId="ADAL" clId="{B8C3F784-AA09-4B12-AFBD-4251D4014EE6}" dt="2023-03-25T13:56:18.064" v="64" actId="207"/>
      <pc:docMkLst>
        <pc:docMk/>
      </pc:docMkLst>
      <pc:sldChg chg="addSp delSp modSp mod">
        <pc:chgData name="Md Mosaddek Khan" userId="0a1bd4df-eaad-4b84-83e6-2ad2be4f4e13" providerId="ADAL" clId="{B8C3F784-AA09-4B12-AFBD-4251D4014EE6}" dt="2022-05-17T14:47:35.775" v="0" actId="478"/>
        <pc:sldMkLst>
          <pc:docMk/>
          <pc:sldMk cId="0" sldId="325"/>
        </pc:sldMkLst>
        <pc:spChg chg="add mod">
          <ac:chgData name="Md Mosaddek Khan" userId="0a1bd4df-eaad-4b84-83e6-2ad2be4f4e13" providerId="ADAL" clId="{B8C3F784-AA09-4B12-AFBD-4251D4014EE6}" dt="2022-05-17T14:47:35.775" v="0" actId="478"/>
          <ac:spMkLst>
            <pc:docMk/>
            <pc:sldMk cId="0" sldId="325"/>
            <ac:spMk id="3" creationId="{5E2F6F3D-7D27-2325-CD81-B459340ED68D}"/>
          </ac:spMkLst>
        </pc:spChg>
        <pc:spChg chg="del">
          <ac:chgData name="Md Mosaddek Khan" userId="0a1bd4df-eaad-4b84-83e6-2ad2be4f4e13" providerId="ADAL" clId="{B8C3F784-AA09-4B12-AFBD-4251D4014EE6}" dt="2022-05-17T14:47:35.775" v="0" actId="478"/>
          <ac:spMkLst>
            <pc:docMk/>
            <pc:sldMk cId="0" sldId="325"/>
            <ac:spMk id="9219" creationId="{00000000-0000-0000-0000-000000000000}"/>
          </ac:spMkLst>
        </pc:spChg>
      </pc:sldChg>
      <pc:sldChg chg="modSp mod">
        <pc:chgData name="Md Mosaddek Khan" userId="0a1bd4df-eaad-4b84-83e6-2ad2be4f4e13" providerId="ADAL" clId="{B8C3F784-AA09-4B12-AFBD-4251D4014EE6}" dt="2022-07-19T03:25:59.761" v="2" actId="27636"/>
        <pc:sldMkLst>
          <pc:docMk/>
          <pc:sldMk cId="0" sldId="376"/>
        </pc:sldMkLst>
        <pc:spChg chg="mod">
          <ac:chgData name="Md Mosaddek Khan" userId="0a1bd4df-eaad-4b84-83e6-2ad2be4f4e13" providerId="ADAL" clId="{B8C3F784-AA09-4B12-AFBD-4251D4014EE6}" dt="2022-07-19T03:25:59.761" v="2" actId="27636"/>
          <ac:spMkLst>
            <pc:docMk/>
            <pc:sldMk cId="0" sldId="376"/>
            <ac:spMk id="475141" creationId="{00000000-0000-0000-0000-000000000000}"/>
          </ac:spMkLst>
        </pc:spChg>
      </pc:sldChg>
      <pc:sldChg chg="addSp modSp mod">
        <pc:chgData name="Md Mosaddek Khan" userId="0a1bd4df-eaad-4b84-83e6-2ad2be4f4e13" providerId="ADAL" clId="{B8C3F784-AA09-4B12-AFBD-4251D4014EE6}" dt="2022-07-19T05:39:34.858" v="52" actId="1076"/>
        <pc:sldMkLst>
          <pc:docMk/>
          <pc:sldMk cId="0" sldId="500"/>
        </pc:sldMkLst>
        <pc:spChg chg="mod">
          <ac:chgData name="Md Mosaddek Khan" userId="0a1bd4df-eaad-4b84-83e6-2ad2be4f4e13" providerId="ADAL" clId="{B8C3F784-AA09-4B12-AFBD-4251D4014EE6}" dt="2022-07-19T03:52:48.652" v="49" actId="1035"/>
          <ac:spMkLst>
            <pc:docMk/>
            <pc:sldMk cId="0" sldId="500"/>
            <ac:spMk id="13314" creationId="{00000000-0000-0000-0000-000000000000}"/>
          </ac:spMkLst>
        </pc:spChg>
        <pc:spChg chg="mod">
          <ac:chgData name="Md Mosaddek Khan" userId="0a1bd4df-eaad-4b84-83e6-2ad2be4f4e13" providerId="ADAL" clId="{B8C3F784-AA09-4B12-AFBD-4251D4014EE6}" dt="2022-07-19T03:52:55.195" v="51" actId="1076"/>
          <ac:spMkLst>
            <pc:docMk/>
            <pc:sldMk cId="0" sldId="500"/>
            <ac:spMk id="13315" creationId="{00000000-0000-0000-0000-000000000000}"/>
          </ac:spMkLst>
        </pc:spChg>
        <pc:picChg chg="add mod">
          <ac:chgData name="Md Mosaddek Khan" userId="0a1bd4df-eaad-4b84-83e6-2ad2be4f4e13" providerId="ADAL" clId="{B8C3F784-AA09-4B12-AFBD-4251D4014EE6}" dt="2022-07-19T05:39:34.858" v="52" actId="1076"/>
          <ac:picMkLst>
            <pc:docMk/>
            <pc:sldMk cId="0" sldId="500"/>
            <ac:picMk id="2050" creationId="{1C25461F-E17C-D2EC-380B-56532B3EBA7E}"/>
          </ac:picMkLst>
        </pc:picChg>
      </pc:sldChg>
      <pc:sldChg chg="modSp mod">
        <pc:chgData name="Md Mosaddek Khan" userId="0a1bd4df-eaad-4b84-83e6-2ad2be4f4e13" providerId="ADAL" clId="{B8C3F784-AA09-4B12-AFBD-4251D4014EE6}" dt="2023-03-25T13:56:00.313" v="61" actId="207"/>
        <pc:sldMkLst>
          <pc:docMk/>
          <pc:sldMk cId="0" sldId="510"/>
        </pc:sldMkLst>
        <pc:graphicFrameChg chg="modGraphic">
          <ac:chgData name="Md Mosaddek Khan" userId="0a1bd4df-eaad-4b84-83e6-2ad2be4f4e13" providerId="ADAL" clId="{B8C3F784-AA09-4B12-AFBD-4251D4014EE6}" dt="2023-03-25T13:56:00.313" v="61" actId="207"/>
          <ac:graphicFrameMkLst>
            <pc:docMk/>
            <pc:sldMk cId="0" sldId="510"/>
            <ac:graphicFrameMk id="38" creationId="{00000000-0000-0000-0000-000000000000}"/>
          </ac:graphicFrameMkLst>
        </pc:graphicFrameChg>
      </pc:sldChg>
      <pc:sldChg chg="modSp mod">
        <pc:chgData name="Md Mosaddek Khan" userId="0a1bd4df-eaad-4b84-83e6-2ad2be4f4e13" providerId="ADAL" clId="{B8C3F784-AA09-4B12-AFBD-4251D4014EE6}" dt="2023-03-25T13:56:05.651" v="62" actId="207"/>
        <pc:sldMkLst>
          <pc:docMk/>
          <pc:sldMk cId="0" sldId="511"/>
        </pc:sldMkLst>
        <pc:graphicFrameChg chg="modGraphic">
          <ac:chgData name="Md Mosaddek Khan" userId="0a1bd4df-eaad-4b84-83e6-2ad2be4f4e13" providerId="ADAL" clId="{B8C3F784-AA09-4B12-AFBD-4251D4014EE6}" dt="2023-03-25T13:56:05.651" v="62" actId="207"/>
          <ac:graphicFrameMkLst>
            <pc:docMk/>
            <pc:sldMk cId="0" sldId="511"/>
            <ac:graphicFrameMk id="39" creationId="{00000000-0000-0000-0000-000000000000}"/>
          </ac:graphicFrameMkLst>
        </pc:graphicFrameChg>
      </pc:sldChg>
      <pc:sldChg chg="modSp mod">
        <pc:chgData name="Md Mosaddek Khan" userId="0a1bd4df-eaad-4b84-83e6-2ad2be4f4e13" providerId="ADAL" clId="{B8C3F784-AA09-4B12-AFBD-4251D4014EE6}" dt="2023-03-25T13:53:00.374" v="59" actId="207"/>
        <pc:sldMkLst>
          <pc:docMk/>
          <pc:sldMk cId="0" sldId="512"/>
        </pc:sldMkLst>
        <pc:graphicFrameChg chg="modGraphic">
          <ac:chgData name="Md Mosaddek Khan" userId="0a1bd4df-eaad-4b84-83e6-2ad2be4f4e13" providerId="ADAL" clId="{B8C3F784-AA09-4B12-AFBD-4251D4014EE6}" dt="2023-03-25T13:53:00.374" v="59" actId="207"/>
          <ac:graphicFrameMkLst>
            <pc:docMk/>
            <pc:sldMk cId="0" sldId="512"/>
            <ac:graphicFrameMk id="40" creationId="{00000000-0000-0000-0000-000000000000}"/>
          </ac:graphicFrameMkLst>
        </pc:graphicFrameChg>
      </pc:sldChg>
      <pc:sldChg chg="modSp mod">
        <pc:chgData name="Md Mosaddek Khan" userId="0a1bd4df-eaad-4b84-83e6-2ad2be4f4e13" providerId="ADAL" clId="{B8C3F784-AA09-4B12-AFBD-4251D4014EE6}" dt="2023-03-25T13:56:11.906" v="63" actId="207"/>
        <pc:sldMkLst>
          <pc:docMk/>
          <pc:sldMk cId="0" sldId="513"/>
        </pc:sldMkLst>
        <pc:graphicFrameChg chg="modGraphic">
          <ac:chgData name="Md Mosaddek Khan" userId="0a1bd4df-eaad-4b84-83e6-2ad2be4f4e13" providerId="ADAL" clId="{B8C3F784-AA09-4B12-AFBD-4251D4014EE6}" dt="2023-03-25T13:56:11.906" v="63" actId="207"/>
          <ac:graphicFrameMkLst>
            <pc:docMk/>
            <pc:sldMk cId="0" sldId="513"/>
            <ac:graphicFrameMk id="40" creationId="{00000000-0000-0000-0000-000000000000}"/>
          </ac:graphicFrameMkLst>
        </pc:graphicFrameChg>
      </pc:sldChg>
      <pc:sldChg chg="modSp mod">
        <pc:chgData name="Md Mosaddek Khan" userId="0a1bd4df-eaad-4b84-83e6-2ad2be4f4e13" providerId="ADAL" clId="{B8C3F784-AA09-4B12-AFBD-4251D4014EE6}" dt="2023-03-25T13:56:18.064" v="64" actId="207"/>
        <pc:sldMkLst>
          <pc:docMk/>
          <pc:sldMk cId="0" sldId="514"/>
        </pc:sldMkLst>
        <pc:graphicFrameChg chg="modGraphic">
          <ac:chgData name="Md Mosaddek Khan" userId="0a1bd4df-eaad-4b84-83e6-2ad2be4f4e13" providerId="ADAL" clId="{B8C3F784-AA09-4B12-AFBD-4251D4014EE6}" dt="2023-03-25T13:56:18.064" v="64" actId="207"/>
          <ac:graphicFrameMkLst>
            <pc:docMk/>
            <pc:sldMk cId="0" sldId="514"/>
            <ac:graphicFrameMk id="41" creationId="{00000000-0000-0000-0000-000000000000}"/>
          </ac:graphicFrameMkLst>
        </pc:graphicFrameChg>
      </pc:sldChg>
      <pc:sldChg chg="modSp mod">
        <pc:chgData name="Md Mosaddek Khan" userId="0a1bd4df-eaad-4b84-83e6-2ad2be4f4e13" providerId="ADAL" clId="{B8C3F784-AA09-4B12-AFBD-4251D4014EE6}" dt="2023-03-25T13:55:20.571" v="60" actId="207"/>
        <pc:sldMkLst>
          <pc:docMk/>
          <pc:sldMk cId="0" sldId="515"/>
        </pc:sldMkLst>
        <pc:graphicFrameChg chg="modGraphic">
          <ac:chgData name="Md Mosaddek Khan" userId="0a1bd4df-eaad-4b84-83e6-2ad2be4f4e13" providerId="ADAL" clId="{B8C3F784-AA09-4B12-AFBD-4251D4014EE6}" dt="2023-03-25T13:55:20.571" v="60" actId="207"/>
          <ac:graphicFrameMkLst>
            <pc:docMk/>
            <pc:sldMk cId="0" sldId="515"/>
            <ac:graphicFrameMk id="41" creationId="{00000000-0000-0000-0000-000000000000}"/>
          </ac:graphicFrameMkLst>
        </pc:graphicFrameChg>
      </pc:sldChg>
      <pc:sldChg chg="addSp delSp modSp add mod">
        <pc:chgData name="Md Mosaddek Khan" userId="0a1bd4df-eaad-4b84-83e6-2ad2be4f4e13" providerId="ADAL" clId="{B8C3F784-AA09-4B12-AFBD-4251D4014EE6}" dt="2022-07-19T03:27:44.704" v="36" actId="1076"/>
        <pc:sldMkLst>
          <pc:docMk/>
          <pc:sldMk cId="1086864543" sldId="591"/>
        </pc:sldMkLst>
        <pc:spChg chg="mod">
          <ac:chgData name="Md Mosaddek Khan" userId="0a1bd4df-eaad-4b84-83e6-2ad2be4f4e13" providerId="ADAL" clId="{B8C3F784-AA09-4B12-AFBD-4251D4014EE6}" dt="2022-07-19T03:27:31.268" v="34" actId="1076"/>
          <ac:spMkLst>
            <pc:docMk/>
            <pc:sldMk cId="1086864543" sldId="591"/>
            <ac:spMk id="2" creationId="{00000000-0000-0000-0000-000000000000}"/>
          </ac:spMkLst>
        </pc:spChg>
        <pc:spChg chg="add del mod">
          <ac:chgData name="Md Mosaddek Khan" userId="0a1bd4df-eaad-4b84-83e6-2ad2be4f4e13" providerId="ADAL" clId="{B8C3F784-AA09-4B12-AFBD-4251D4014EE6}" dt="2022-07-19T03:27:28.204" v="33" actId="1076"/>
          <ac:spMkLst>
            <pc:docMk/>
            <pc:sldMk cId="1086864543" sldId="591"/>
            <ac:spMk id="3" creationId="{00000000-0000-0000-0000-000000000000}"/>
          </ac:spMkLst>
        </pc:spChg>
        <pc:picChg chg="add del mod">
          <ac:chgData name="Md Mosaddek Khan" userId="0a1bd4df-eaad-4b84-83e6-2ad2be4f4e13" providerId="ADAL" clId="{B8C3F784-AA09-4B12-AFBD-4251D4014EE6}" dt="2022-07-19T03:26:33.584" v="16"/>
          <ac:picMkLst>
            <pc:docMk/>
            <pc:sldMk cId="1086864543" sldId="591"/>
            <ac:picMk id="1026" creationId="{43E474F2-87EA-BBED-5DA7-2C25F01B1633}"/>
          </ac:picMkLst>
        </pc:picChg>
        <pc:picChg chg="add del mod">
          <ac:chgData name="Md Mosaddek Khan" userId="0a1bd4df-eaad-4b84-83e6-2ad2be4f4e13" providerId="ADAL" clId="{B8C3F784-AA09-4B12-AFBD-4251D4014EE6}" dt="2022-07-19T03:26:40.427" v="21"/>
          <ac:picMkLst>
            <pc:docMk/>
            <pc:sldMk cId="1086864543" sldId="591"/>
            <ac:picMk id="1028" creationId="{9FC571C4-8EE5-179B-C96E-7412303DB25E}"/>
          </ac:picMkLst>
        </pc:picChg>
        <pc:picChg chg="add mod">
          <ac:chgData name="Md Mosaddek Khan" userId="0a1bd4df-eaad-4b84-83e6-2ad2be4f4e13" providerId="ADAL" clId="{B8C3F784-AA09-4B12-AFBD-4251D4014EE6}" dt="2022-07-19T03:27:44.704" v="36" actId="1076"/>
          <ac:picMkLst>
            <pc:docMk/>
            <pc:sldMk cId="1086864543" sldId="591"/>
            <ac:picMk id="1030" creationId="{CF6F0A71-BF6D-DE8A-1DCD-BCB86ACB69D0}"/>
          </ac:picMkLst>
        </pc:picChg>
      </pc:sldChg>
    </pc:docChg>
  </pc:docChgLst>
  <pc:docChgLst>
    <pc:chgData name="Md Mosaddek Khan" userId="0a1bd4df-eaad-4b84-83e6-2ad2be4f4e13" providerId="ADAL" clId="{CD63C979-8ECC-B545-A9C7-BB3553C149AA}"/>
    <pc:docChg chg="custSel modSld">
      <pc:chgData name="Md Mosaddek Khan" userId="0a1bd4df-eaad-4b84-83e6-2ad2be4f4e13" providerId="ADAL" clId="{CD63C979-8ECC-B545-A9C7-BB3553C149AA}" dt="2022-07-19T18:04:36.494" v="9"/>
      <pc:docMkLst>
        <pc:docMk/>
      </pc:docMkLst>
      <pc:sldChg chg="addSp delSp">
        <pc:chgData name="Md Mosaddek Khan" userId="0a1bd4df-eaad-4b84-83e6-2ad2be4f4e13" providerId="ADAL" clId="{CD63C979-8ECC-B545-A9C7-BB3553C149AA}" dt="2022-07-19T18:04:36.494" v="9"/>
        <pc:sldMkLst>
          <pc:docMk/>
          <pc:sldMk cId="0" sldId="498"/>
        </pc:sldMkLst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3" creationId="{6A711914-B461-DF03-CD87-9A90CD0F6291}"/>
          </ac:inkMkLst>
        </pc:inkChg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4" creationId="{D1F4D4B5-CA40-96EE-5E0B-2E4150FFED74}"/>
          </ac:inkMkLst>
        </pc:inkChg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5" creationId="{016B85E1-14B4-4101-5E4C-38F589A61CB4}"/>
          </ac:inkMkLst>
        </pc:inkChg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6" creationId="{BB4DC398-7F7E-C4BE-223F-DC64F7BAB1E9}"/>
          </ac:inkMkLst>
        </pc:inkChg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7" creationId="{E4E60D1C-ED71-F9F2-CE9A-1872E10A7F93}"/>
          </ac:inkMkLst>
        </pc:inkChg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8" creationId="{CD5AA090-8C75-B090-60A5-20F70DEA0E24}"/>
          </ac:inkMkLst>
        </pc:inkChg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9" creationId="{0B944A4D-FC9D-6D75-7C48-9D3B3413E855}"/>
          </ac:inkMkLst>
        </pc:inkChg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10" creationId="{50CAD321-10B9-918C-3D48-B06F49CFEA09}"/>
          </ac:inkMkLst>
        </pc:inkChg>
        <pc:inkChg chg="add del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11" creationId="{8AA721DF-C19B-5F38-572E-5A06A8364961}"/>
          </ac:inkMkLst>
        </pc:inkChg>
        <pc:inkChg chg="add reco">
          <ac:chgData name="Md Mosaddek Khan" userId="0a1bd4df-eaad-4b84-83e6-2ad2be4f4e13" providerId="ADAL" clId="{CD63C979-8ECC-B545-A9C7-BB3553C149AA}" dt="2022-07-19T18:04:36.494" v="9"/>
          <ac:inkMkLst>
            <pc:docMk/>
            <pc:sldMk cId="0" sldId="498"/>
            <ac:inkMk id="12" creationId="{05A39412-82BD-CC4B-44F3-3E2934F3FB4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66E9C0C-3845-4CB2-9225-76039CDF2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2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F7C85-8EDD-4EF2-BF4F-33D90922E6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1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472A7-4ECB-434A-AE15-9007BBE16FE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F3E5C-2873-4103-ADE8-F4CEE5A54D5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650A3-1144-42CA-A1C3-05B67514038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1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B264A-756A-4327-A1F9-EB129FEF5F3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5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0AAC8-DA50-4515-B6B9-0AEA268EB51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1A607-0BDF-40C5-8EBF-0DD502EA6E5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837D8-4BF7-4540-B540-2738262432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ADAB2-A722-4296-8640-830CFE53AA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0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854A1-28CC-44DA-951F-50B4A6D035B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B1C5A-0B19-4360-BC77-4C837968607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51769-57AB-4456-98C1-64A123C8B6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324D2-37D3-46E4-A21D-A9D8E60E68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406FE-9C3A-424C-A8D2-ED29254CD7A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E4605-F978-4EE6-A8EA-66B6F6C05A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567-8D2A-4FEB-9E8A-0E296E6C37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B0F25-1376-4166-926D-DBD271680C0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B201C-DD09-4CF2-BA88-2B2B8A39ABE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2DA86-9305-49EA-90C2-2C7D472141F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4849-DD2A-4E4D-B717-345FD484A83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9581A-81BB-46B9-B5B2-90BD935B98E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E6831-A85A-40C4-92AF-B6F45EACC30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5816A-EC8F-4484-8791-EBC1BCC6E65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D6F38-9AAC-4A0F-9138-64CF8A8B9AE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72FEE0-6298-4381-97E7-74CF0CCB607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0BF1D3-95D8-4942-8C0A-4800D8A4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3" y="1067505"/>
            <a:ext cx="8915399" cy="4708109"/>
          </a:xfrm>
        </p:spPr>
        <p:txBody>
          <a:bodyPr>
            <a:normAutofit lnSpcReduction="10000"/>
          </a:bodyPr>
          <a:lstStyle/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Data Structure and Algorithms</a:t>
            </a:r>
          </a:p>
          <a:p>
            <a:r>
              <a:rPr lang="en-GB" sz="3600" dirty="0"/>
              <a:t>CSE 2202</a:t>
            </a:r>
          </a:p>
          <a:p>
            <a:endParaRPr lang="en-GB" sz="2700" dirty="0"/>
          </a:p>
          <a:p>
            <a:endParaRPr lang="en-GB" sz="2700" dirty="0"/>
          </a:p>
          <a:p>
            <a:endParaRPr lang="en-GB" sz="2700" dirty="0"/>
          </a:p>
          <a:p>
            <a:r>
              <a:rPr lang="en-GB" sz="2700" dirty="0"/>
              <a:t>Department of Computer Science and Engineering</a:t>
            </a:r>
          </a:p>
          <a:p>
            <a:r>
              <a:rPr lang="en-GB" sz="2700" dirty="0"/>
              <a:t>University of Dhaka</a:t>
            </a:r>
          </a:p>
          <a:p>
            <a:endParaRPr lang="en-GB" b="1" dirty="0"/>
          </a:p>
          <a:p>
            <a:endParaRPr lang="en-GB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0423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34290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" y="583227"/>
            <a:ext cx="8839200" cy="4545628"/>
          </a:xfrm>
        </p:spPr>
        <p:txBody>
          <a:bodyPr>
            <a:normAutofit/>
          </a:bodyPr>
          <a:lstStyle/>
          <a:p>
            <a:r>
              <a:rPr lang="en-GB" sz="2000" b="1" dirty="0"/>
              <a:t>Degree of a Vertex: </a:t>
            </a:r>
            <a:r>
              <a:rPr lang="en-GB" sz="2000" dirty="0"/>
              <a:t>the term “degree” applies to unweighted graphs. The degree of a vertex is the number of edges connecting the vertex.</a:t>
            </a:r>
          </a:p>
          <a:p>
            <a:pPr lvl="1"/>
            <a:r>
              <a:rPr lang="en-GB" sz="1600" dirty="0"/>
              <a:t> the degree of vertex A is 3 because three edges are connecting it.</a:t>
            </a:r>
          </a:p>
          <a:p>
            <a:r>
              <a:rPr lang="en-GB" sz="2000" b="1" dirty="0"/>
              <a:t>In-Degree: </a:t>
            </a:r>
            <a:r>
              <a:rPr lang="en-GB" sz="2000" dirty="0"/>
              <a:t>“in-degree” is a concept in directed graphs. If the in-degree of a vertex is d, there are d directional edges incident to the vertex. </a:t>
            </a:r>
          </a:p>
          <a:p>
            <a:pPr lvl="1"/>
            <a:r>
              <a:rPr lang="en-GB" sz="1600" dirty="0"/>
              <a:t>In Figure 2, A’s indegree is 1, i.e., the edge from F to A.</a:t>
            </a:r>
          </a:p>
          <a:p>
            <a:r>
              <a:rPr lang="en-GB" sz="2000" b="1" dirty="0"/>
              <a:t>Out-Degree: </a:t>
            </a:r>
            <a:r>
              <a:rPr lang="en-GB" sz="2000" dirty="0"/>
              <a:t>“out-degree” is a concept in directed graphs. If the out-degree of a vertex is d, there are d edges incident from the vertex. </a:t>
            </a:r>
          </a:p>
          <a:p>
            <a:pPr lvl="1"/>
            <a:r>
              <a:rPr lang="en-GB" sz="1600" dirty="0"/>
              <a:t>A’s outdegree is 3, </a:t>
            </a:r>
            <a:r>
              <a:rPr lang="en-GB" sz="1600" dirty="0" err="1"/>
              <a:t>i,e</a:t>
            </a:r>
            <a:r>
              <a:rPr lang="en-GB" sz="1600" dirty="0"/>
              <a:t>, the edges A to B, A to C, and A to G.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A6F31-BB11-1C50-45F1-3E9A2C19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794" y="3704764"/>
            <a:ext cx="4656213" cy="28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2E83453-0388-26FC-6F3E-C6F4E2FE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77" y="3543658"/>
            <a:ext cx="4966478" cy="29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 of BFS and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Topological Sort (Topic of Next Lecture)</a:t>
            </a:r>
          </a:p>
          <a:p>
            <a:r>
              <a:rPr lang="en-US" dirty="0"/>
              <a:t>Euler Path (Topic of Next Lecture)</a:t>
            </a:r>
          </a:p>
          <a:p>
            <a:r>
              <a:rPr lang="en-US" dirty="0"/>
              <a:t>Dictionary Search</a:t>
            </a:r>
          </a:p>
          <a:p>
            <a:r>
              <a:rPr lang="en-US" dirty="0"/>
              <a:t>Mathematical Problem</a:t>
            </a:r>
          </a:p>
          <a:p>
            <a:r>
              <a:rPr lang="en-US" dirty="0"/>
              <a:t>Grid Traversal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State/Node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describing a scenario</a:t>
            </a:r>
          </a:p>
          <a:p>
            <a:r>
              <a:rPr lang="en-US" dirty="0"/>
              <a:t>Useless Parameters</a:t>
            </a:r>
          </a:p>
          <a:p>
            <a:pPr lvl="1"/>
            <a:r>
              <a:rPr lang="en-US" dirty="0"/>
              <a:t>If value of the parameter change doesn’t affect the outcome</a:t>
            </a:r>
          </a:p>
          <a:p>
            <a:pPr lvl="1"/>
            <a:r>
              <a:rPr lang="en-US" dirty="0"/>
              <a:t>If value of the parameter can be derived from other parameters</a:t>
            </a:r>
          </a:p>
          <a:p>
            <a:r>
              <a:rPr lang="en-US" dirty="0"/>
              <a:t>Useful Parameter</a:t>
            </a:r>
          </a:p>
          <a:p>
            <a:pPr lvl="1"/>
            <a:r>
              <a:rPr lang="en-US" dirty="0"/>
              <a:t>Not useless!!!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Problem, direction change takes time</a:t>
            </a:r>
          </a:p>
          <a:p>
            <a:r>
              <a:rPr lang="en-US" dirty="0"/>
              <a:t>Grid Problem, blocks alternating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8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34290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" y="583227"/>
            <a:ext cx="8839200" cy="4525963"/>
          </a:xfrm>
        </p:spPr>
        <p:txBody>
          <a:bodyPr>
            <a:normAutofit/>
          </a:bodyPr>
          <a:lstStyle/>
          <a:p>
            <a:r>
              <a:rPr lang="en-GB" sz="2800" b="1" dirty="0"/>
              <a:t>Connectivity</a:t>
            </a:r>
            <a:r>
              <a:rPr lang="en-GB" sz="2800" dirty="0"/>
              <a:t>: if there exists at least one path between two vertices, these two vertices are connected. </a:t>
            </a:r>
          </a:p>
          <a:p>
            <a:pPr lvl="1"/>
            <a:r>
              <a:rPr lang="en-GB" sz="2400" dirty="0"/>
              <a:t>A and C are connected because there is at least one path connecting them.</a:t>
            </a:r>
          </a:p>
          <a:p>
            <a:r>
              <a:rPr lang="en-GB" sz="2800" b="1" dirty="0"/>
              <a:t>Negative Weight Cycle: </a:t>
            </a:r>
            <a:r>
              <a:rPr lang="en-GB" sz="2800" dirty="0"/>
              <a:t>In a “weighted graph”, if the sum of the weights of all edges of a cycle is a negative value, it is a negative weight cycle.</a:t>
            </a:r>
          </a:p>
          <a:p>
            <a:pPr lvl="1"/>
            <a:r>
              <a:rPr lang="en-GB" sz="2400" dirty="0"/>
              <a:t> In the Figure the sum of weights </a:t>
            </a:r>
            <a:r>
              <a:rPr lang="en-GB" dirty="0"/>
              <a:t>is -3.</a:t>
            </a:r>
            <a:endParaRPr lang="en-GB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9F36B3-BA2B-6EF5-2E8A-E37E1F7E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46101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67682" y="842962"/>
            <a:ext cx="8229600" cy="4708525"/>
          </a:xfrm>
        </p:spPr>
        <p:txBody>
          <a:bodyPr>
            <a:normAutofit/>
          </a:bodyPr>
          <a:lstStyle/>
          <a:p>
            <a:r>
              <a:rPr lang="en-US" sz="2800" dirty="0"/>
              <a:t>Complete Graph</a:t>
            </a:r>
          </a:p>
          <a:p>
            <a:pPr lvl="1"/>
            <a:r>
              <a:rPr lang="en-GB" sz="2400" dirty="0"/>
              <a:t>a complete graph is a simple undirected graph in which every pair of distinct vertices is connected by a unique edge. </a:t>
            </a:r>
          </a:p>
          <a:p>
            <a:pPr lvl="1"/>
            <a:r>
              <a:rPr lang="en-GB" sz="2400" dirty="0"/>
              <a:t>A complete digraph is a directed graph in which every pair of distinct vertices is connected by a pair of unique edges (one in each direction).</a:t>
            </a:r>
            <a:endParaRPr lang="en-US" sz="2400" dirty="0"/>
          </a:p>
          <a:p>
            <a:pPr lvl="1"/>
            <a:r>
              <a:rPr lang="en-US" sz="2400" dirty="0"/>
              <a:t>How many edges are there in an N-vertex complete graph?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F42E7AE-E911-BFA1-009B-C94395C7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46550"/>
            <a:ext cx="2133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67682" y="842962"/>
            <a:ext cx="8229600" cy="4708525"/>
          </a:xfrm>
        </p:spPr>
        <p:txBody>
          <a:bodyPr>
            <a:normAutofit/>
          </a:bodyPr>
          <a:lstStyle/>
          <a:p>
            <a:r>
              <a:rPr lang="en-US" sz="2800" dirty="0"/>
              <a:t>Bipartite Graph</a:t>
            </a:r>
          </a:p>
          <a:p>
            <a:r>
              <a:rPr lang="en-GB" sz="2800" dirty="0"/>
              <a:t> </a:t>
            </a:r>
            <a:r>
              <a:rPr lang="en-GB" sz="2400" dirty="0"/>
              <a:t>a bipartite graph (or </a:t>
            </a:r>
            <a:r>
              <a:rPr lang="en-GB" sz="2400" dirty="0" err="1"/>
              <a:t>bigraph</a:t>
            </a:r>
            <a:r>
              <a:rPr lang="en-GB" sz="2400" dirty="0"/>
              <a:t>) is a graph whose vertices can be divided into two disjoint and independent sets</a:t>
            </a:r>
            <a:endParaRPr lang="en-US" sz="2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E7BCAA-2AA7-4600-2495-F3D34B1C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18" y="2895600"/>
            <a:ext cx="3005834" cy="300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CD50271-9AFA-6748-185B-E2F862C4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66" y="3462779"/>
            <a:ext cx="3736653" cy="18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typically express running times in terms of |E| and |V| (often dropping the |’s)</a:t>
            </a:r>
          </a:p>
          <a:p>
            <a:pPr lvl="1"/>
            <a:r>
              <a:rPr lang="en-US" dirty="0"/>
              <a:t>If |E| </a:t>
            </a:r>
            <a:r>
              <a:rPr lang="en-US" dirty="0">
                <a:sym typeface="Symbol" pitchFamily="18" charset="2"/>
              </a:rPr>
              <a:t> |V|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the graph is </a:t>
            </a:r>
            <a:r>
              <a:rPr lang="en-US" i="1" dirty="0">
                <a:solidFill>
                  <a:schemeClr val="tx2"/>
                </a:solidFill>
                <a:sym typeface="Symbol" pitchFamily="18" charset="2"/>
              </a:rPr>
              <a:t>dense</a:t>
            </a:r>
            <a:endParaRPr lang="en-US" dirty="0">
              <a:solidFill>
                <a:schemeClr val="tx2"/>
              </a:solidFill>
              <a:sym typeface="Symbol" pitchFamily="18" charset="2"/>
            </a:endParaRPr>
          </a:p>
          <a:p>
            <a:pPr lvl="1"/>
            <a:r>
              <a:rPr lang="en-US" dirty="0"/>
              <a:t>If |E| </a:t>
            </a:r>
            <a:r>
              <a:rPr lang="en-US" dirty="0">
                <a:sym typeface="Symbol" pitchFamily="18" charset="2"/>
              </a:rPr>
              <a:t> |V| the graph is </a:t>
            </a:r>
            <a:r>
              <a:rPr lang="en-US" i="1" dirty="0">
                <a:solidFill>
                  <a:schemeClr val="tx2"/>
                </a:solidFill>
                <a:sym typeface="Symbol" pitchFamily="18" charset="2"/>
              </a:rPr>
              <a:t>sparse</a:t>
            </a:r>
          </a:p>
          <a:p>
            <a:r>
              <a:rPr lang="en-US" dirty="0"/>
              <a:t>If you know you are dealing with dense or sparse graphs, different data structures may make sense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Graph Representation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609600" indent="-609600"/>
            <a:r>
              <a:rPr lang="en-US" altLang="zh-CN" dirty="0">
                <a:ea typeface="宋体" pitchFamily="2" charset="-122"/>
              </a:rPr>
              <a:t>Two popular computer representations of a graph.  Both represent the vertex set and the edge set, but in different ways.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Adjacency Matrix</a:t>
            </a:r>
          </a:p>
          <a:p>
            <a:pPr marL="1371600" lvl="2" indent="-457200">
              <a:buFontTx/>
              <a:buNone/>
            </a:pPr>
            <a:r>
              <a:rPr lang="en-US" altLang="zh-CN" sz="2400" dirty="0">
                <a:ea typeface="宋体" pitchFamily="2" charset="-122"/>
              </a:rPr>
              <a:t>Use a 2D matrix to represent the graph</a:t>
            </a:r>
          </a:p>
          <a:p>
            <a:pPr marL="990600" lvl="1" indent="-533400">
              <a:buFontTx/>
              <a:buAutoNum type="arabicPeriod"/>
            </a:pPr>
            <a:endParaRPr lang="en-US" altLang="zh-CN" dirty="0">
              <a:ea typeface="宋体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Adjacency List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Use a 1D array of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Adjacency Matrix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3962400"/>
            <a:ext cx="78486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l</a:t>
            </a:r>
            <a:endParaRPr lang="en-US" sz="2000" dirty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44212"/>
              </p:ext>
            </p:extLst>
          </p:nvPr>
        </p:nvGraphicFramePr>
        <p:xfrm>
          <a:off x="1143000" y="838200"/>
          <a:ext cx="6450013" cy="297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287642" imgH="3362794" progId="PBrush">
                  <p:embed/>
                </p:oleObj>
              </mc:Choice>
              <mc:Fallback>
                <p:oleObj name="Bitmap Image" r:id="rId3" imgW="7287642" imgH="3362794" progId="PBrush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6450013" cy="297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Simple Questions on Adjacency Matrix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Is there a direct link between A and B?</a:t>
            </a:r>
          </a:p>
          <a:p>
            <a:pPr>
              <a:lnSpc>
                <a:spcPct val="90000"/>
              </a:lnSpc>
            </a:pPr>
            <a:r>
              <a:rPr lang="en-US"/>
              <a:t>What is the indegree and outdegree for a vertex A?</a:t>
            </a:r>
          </a:p>
          <a:p>
            <a:pPr>
              <a:lnSpc>
                <a:spcPct val="90000"/>
              </a:lnSpc>
            </a:pPr>
            <a:r>
              <a:rPr lang="en-US"/>
              <a:t>How many nodes are directly connected to vertex A?</a:t>
            </a:r>
          </a:p>
          <a:p>
            <a:pPr>
              <a:lnSpc>
                <a:spcPct val="90000"/>
              </a:lnSpc>
            </a:pPr>
            <a:r>
              <a:rPr lang="en-US"/>
              <a:t>Is it an undirected graph or directed graph?</a:t>
            </a:r>
          </a:p>
          <a:p>
            <a:pPr>
              <a:lnSpc>
                <a:spcPct val="90000"/>
              </a:lnSpc>
            </a:pPr>
            <a:r>
              <a:rPr lang="en-US"/>
              <a:t>Suppose ADJ is an NxN matrix. What will be the result if we create another matrix ADJ2 where ADJ2=ADJxADJ?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Adjacency List</a:t>
            </a:r>
          </a:p>
        </p:txBody>
      </p:sp>
      <p:sp>
        <p:nvSpPr>
          <p:cNvPr id="47514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4267200"/>
            <a:ext cx="7848600" cy="236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If the graph is not dense, in other words, sparse, a better solution is an adjacency list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048861"/>
              </p:ext>
            </p:extLst>
          </p:nvPr>
        </p:nvGraphicFramePr>
        <p:xfrm>
          <a:off x="1123962" y="1143000"/>
          <a:ext cx="6399202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52381" imgH="3648584" progId="PBrush">
                  <p:embed/>
                </p:oleObj>
              </mc:Choice>
              <mc:Fallback>
                <p:oleObj name="Bitmap Image" r:id="rId3" imgW="7752381" imgH="3648584" progId="PBrush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62" y="1143000"/>
                        <a:ext cx="6399202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Adjacency Matrix Example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1755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755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756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756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756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756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1756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756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756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756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17568" name="AutoShape 14"/>
            <p:cNvCxnSpPr>
              <a:cxnSpLocks noChangeShapeType="1"/>
              <a:stCxn id="17567" idx="6"/>
              <a:endCxn id="1756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69" name="AutoShape 15"/>
            <p:cNvCxnSpPr>
              <a:cxnSpLocks noChangeShapeType="1"/>
              <a:stCxn id="17566" idx="5"/>
              <a:endCxn id="1756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0" name="AutoShape 16"/>
            <p:cNvCxnSpPr>
              <a:cxnSpLocks noChangeShapeType="1"/>
              <a:stCxn id="17565" idx="2"/>
              <a:endCxn id="1756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1" name="AutoShape 17"/>
            <p:cNvCxnSpPr>
              <a:cxnSpLocks noChangeShapeType="1"/>
              <a:stCxn id="17566" idx="3"/>
              <a:endCxn id="1755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2" name="AutoShape 18"/>
            <p:cNvCxnSpPr>
              <a:cxnSpLocks noChangeShapeType="1"/>
              <a:stCxn id="17558" idx="6"/>
              <a:endCxn id="1756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3" name="AutoShape 19"/>
            <p:cNvCxnSpPr>
              <a:cxnSpLocks noChangeShapeType="1"/>
              <a:stCxn id="17558" idx="3"/>
              <a:endCxn id="1755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4" name="AutoShape 20"/>
            <p:cNvCxnSpPr>
              <a:cxnSpLocks noChangeShapeType="1"/>
              <a:stCxn id="17559" idx="6"/>
              <a:endCxn id="1756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5" name="AutoShape 21"/>
            <p:cNvCxnSpPr>
              <a:cxnSpLocks noChangeShapeType="1"/>
              <a:stCxn id="17560" idx="7"/>
              <a:endCxn id="1756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6" name="AutoShape 22"/>
            <p:cNvCxnSpPr>
              <a:cxnSpLocks noChangeShapeType="1"/>
              <a:stCxn id="17560" idx="5"/>
              <a:endCxn id="1756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7" name="AutoShape 23"/>
            <p:cNvCxnSpPr>
              <a:cxnSpLocks noChangeShapeType="1"/>
              <a:stCxn id="17561" idx="6"/>
              <a:endCxn id="1756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8" name="AutoShape 24"/>
            <p:cNvCxnSpPr>
              <a:cxnSpLocks noChangeShapeType="1"/>
              <a:stCxn id="17562" idx="6"/>
              <a:endCxn id="1756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9" name="AutoShape 25"/>
            <p:cNvCxnSpPr>
              <a:cxnSpLocks noChangeShapeType="1"/>
              <a:stCxn id="17563" idx="6"/>
              <a:endCxn id="1756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478234" name="Group 26"/>
          <p:cNvGraphicFramePr>
            <a:graphicFrameLocks noGrp="1"/>
          </p:cNvGraphicFramePr>
          <p:nvPr/>
        </p:nvGraphicFramePr>
        <p:xfrm>
          <a:off x="4953000" y="1905000"/>
          <a:ext cx="3702050" cy="403542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DC60C18-FE2A-4F9F-97F5-C4C7A9122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028700"/>
            <a:ext cx="7315200" cy="857250"/>
          </a:xfrm>
        </p:spPr>
        <p:txBody>
          <a:bodyPr/>
          <a:lstStyle/>
          <a:p>
            <a:r>
              <a:rPr lang="en-US" altLang="ja-JP" sz="2400" b="1" dirty="0"/>
              <a:t>Recommended Textbooks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1656BBE-4A0D-4ED3-8F56-2B64AEDBF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065" y="1983581"/>
            <a:ext cx="8868335" cy="35433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b="1" dirty="0" err="1">
                <a:solidFill>
                  <a:schemeClr val="accent1"/>
                </a:solidFill>
                <a:ea typeface="HGP明朝E" panose="02020900000000000000" pitchFamily="18" charset="-128"/>
                <a:cs typeface="Times New Roman" panose="02020603050405020304" pitchFamily="18" charset="0"/>
              </a:rPr>
              <a:t>Cormen</a:t>
            </a:r>
            <a:r>
              <a:rPr lang="en-US" altLang="en-US" sz="2400" b="1" dirty="0">
                <a:solidFill>
                  <a:schemeClr val="accent1"/>
                </a:solidFill>
                <a:ea typeface="HGP明朝E" panose="02020900000000000000" pitchFamily="18" charset="-128"/>
                <a:cs typeface="Times New Roman" panose="02020603050405020304" pitchFamily="18" charset="0"/>
              </a:rPr>
              <a:t>, T.H., </a:t>
            </a:r>
            <a:r>
              <a:rPr lang="en-US" altLang="en-US" sz="2400" b="1" dirty="0" err="1">
                <a:solidFill>
                  <a:schemeClr val="accent1"/>
                </a:solidFill>
                <a:ea typeface="HGP明朝E" panose="02020900000000000000" pitchFamily="18" charset="-128"/>
                <a:cs typeface="Times New Roman" panose="02020603050405020304" pitchFamily="18" charset="0"/>
              </a:rPr>
              <a:t>Leiserson</a:t>
            </a:r>
            <a:r>
              <a:rPr lang="en-US" altLang="en-US" sz="2400" b="1" dirty="0">
                <a:solidFill>
                  <a:schemeClr val="accent1"/>
                </a:solidFill>
                <a:ea typeface="HGP明朝E" panose="02020900000000000000" pitchFamily="18" charset="-128"/>
                <a:cs typeface="Times New Roman" panose="02020603050405020304" pitchFamily="18" charset="0"/>
              </a:rPr>
              <a:t>, C.E., Rivest, R.L. and Stein, C., 2022. Introduction to algorithms. MIT press.</a:t>
            </a:r>
          </a:p>
          <a:p>
            <a:pPr algn="just"/>
            <a:r>
              <a:rPr lang="en-US" altLang="ja-JP" sz="2400" b="1" dirty="0">
                <a:cs typeface="Times New Roman" panose="02020603050405020304" pitchFamily="18" charset="0"/>
              </a:rPr>
              <a:t>Goodrich, M.T., </a:t>
            </a:r>
            <a:r>
              <a:rPr lang="en-US" altLang="ja-JP" sz="2400" b="1" dirty="0" err="1">
                <a:cs typeface="Times New Roman" panose="02020603050405020304" pitchFamily="18" charset="0"/>
              </a:rPr>
              <a:t>Tamassia</a:t>
            </a:r>
            <a:r>
              <a:rPr lang="en-US" altLang="ja-JP" sz="2400" b="1" dirty="0">
                <a:cs typeface="Times New Roman" panose="02020603050405020304" pitchFamily="18" charset="0"/>
              </a:rPr>
              <a:t>, R. and Goldwasser, M.H., 2013. Data structures and algorithms in Python. John Wiley &amp; Sons Ltd.</a:t>
            </a:r>
            <a:endParaRPr lang="en-US" altLang="ja-JP" sz="2400" b="1" dirty="0">
              <a:latin typeface="Times New Roman" panose="02020603050405020304" pitchFamily="18" charset="0"/>
              <a:cs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73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Adjacency List Example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1855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855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856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856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856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856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1856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856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856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856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18568" name="AutoShape 14"/>
            <p:cNvCxnSpPr>
              <a:cxnSpLocks noChangeShapeType="1"/>
              <a:stCxn id="18567" idx="6"/>
              <a:endCxn id="1856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69" name="AutoShape 15"/>
            <p:cNvCxnSpPr>
              <a:cxnSpLocks noChangeShapeType="1"/>
              <a:stCxn id="18566" idx="5"/>
              <a:endCxn id="1856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0" name="AutoShape 16"/>
            <p:cNvCxnSpPr>
              <a:cxnSpLocks noChangeShapeType="1"/>
              <a:stCxn id="18565" idx="2"/>
              <a:endCxn id="1856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1" name="AutoShape 17"/>
            <p:cNvCxnSpPr>
              <a:cxnSpLocks noChangeShapeType="1"/>
              <a:stCxn id="18566" idx="3"/>
              <a:endCxn id="1855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2" name="AutoShape 18"/>
            <p:cNvCxnSpPr>
              <a:cxnSpLocks noChangeShapeType="1"/>
              <a:stCxn id="18558" idx="6"/>
              <a:endCxn id="1856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3" name="AutoShape 19"/>
            <p:cNvCxnSpPr>
              <a:cxnSpLocks noChangeShapeType="1"/>
              <a:stCxn id="18558" idx="3"/>
              <a:endCxn id="1855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4" name="AutoShape 20"/>
            <p:cNvCxnSpPr>
              <a:cxnSpLocks noChangeShapeType="1"/>
              <a:stCxn id="18559" idx="6"/>
              <a:endCxn id="1856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5" name="AutoShape 21"/>
            <p:cNvCxnSpPr>
              <a:cxnSpLocks noChangeShapeType="1"/>
              <a:stCxn id="18560" idx="7"/>
              <a:endCxn id="1856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6" name="AutoShape 22"/>
            <p:cNvCxnSpPr>
              <a:cxnSpLocks noChangeShapeType="1"/>
              <a:stCxn id="18560" idx="5"/>
              <a:endCxn id="1856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7" name="AutoShape 23"/>
            <p:cNvCxnSpPr>
              <a:cxnSpLocks noChangeShapeType="1"/>
              <a:stCxn id="18561" idx="6"/>
              <a:endCxn id="1856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8" name="AutoShape 24"/>
            <p:cNvCxnSpPr>
              <a:cxnSpLocks noChangeShapeType="1"/>
              <a:stCxn id="18562" idx="6"/>
              <a:endCxn id="1856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9" name="AutoShape 25"/>
            <p:cNvCxnSpPr>
              <a:cxnSpLocks noChangeShapeType="1"/>
              <a:stCxn id="18563" idx="6"/>
              <a:endCxn id="1856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479258" name="Group 26"/>
          <p:cNvGraphicFramePr>
            <a:graphicFrameLocks noGrp="1"/>
          </p:cNvGraphicFramePr>
          <p:nvPr/>
        </p:nvGraphicFramePr>
        <p:xfrm>
          <a:off x="5181600" y="1905000"/>
          <a:ext cx="336550" cy="365760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60" name="Line 50"/>
          <p:cNvSpPr>
            <a:spLocks noChangeShapeType="1"/>
          </p:cNvSpPr>
          <p:nvPr/>
        </p:nvSpPr>
        <p:spPr bwMode="auto">
          <a:xfrm>
            <a:off x="55626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51"/>
          <p:cNvSpPr>
            <a:spLocks noChangeShapeType="1"/>
          </p:cNvSpPr>
          <p:nvPr/>
        </p:nvSpPr>
        <p:spPr bwMode="auto">
          <a:xfrm>
            <a:off x="5562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52"/>
          <p:cNvSpPr>
            <a:spLocks noChangeShapeType="1"/>
          </p:cNvSpPr>
          <p:nvPr/>
        </p:nvSpPr>
        <p:spPr bwMode="auto">
          <a:xfrm>
            <a:off x="55626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53"/>
          <p:cNvSpPr>
            <a:spLocks noChangeShapeType="1"/>
          </p:cNvSpPr>
          <p:nvPr/>
        </p:nvSpPr>
        <p:spPr bwMode="auto">
          <a:xfrm>
            <a:off x="556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Line 54"/>
          <p:cNvSpPr>
            <a:spLocks noChangeShapeType="1"/>
          </p:cNvSpPr>
          <p:nvPr/>
        </p:nvSpPr>
        <p:spPr bwMode="auto">
          <a:xfrm>
            <a:off x="5562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Line 55"/>
          <p:cNvSpPr>
            <a:spLocks noChangeShapeType="1"/>
          </p:cNvSpPr>
          <p:nvPr/>
        </p:nvSpPr>
        <p:spPr bwMode="auto">
          <a:xfrm>
            <a:off x="55626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Line 56"/>
          <p:cNvSpPr>
            <a:spLocks noChangeShapeType="1"/>
          </p:cNvSpPr>
          <p:nvPr/>
        </p:nvSpPr>
        <p:spPr bwMode="auto">
          <a:xfrm>
            <a:off x="5562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Line 57"/>
          <p:cNvSpPr>
            <a:spLocks noChangeShapeType="1"/>
          </p:cNvSpPr>
          <p:nvPr/>
        </p:nvSpPr>
        <p:spPr bwMode="auto">
          <a:xfrm>
            <a:off x="5562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Line 58"/>
          <p:cNvSpPr>
            <a:spLocks noChangeShapeType="1"/>
          </p:cNvSpPr>
          <p:nvPr/>
        </p:nvSpPr>
        <p:spPr bwMode="auto">
          <a:xfrm>
            <a:off x="5562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Line 59"/>
          <p:cNvSpPr>
            <a:spLocks noChangeShapeType="1"/>
          </p:cNvSpPr>
          <p:nvPr/>
        </p:nvSpPr>
        <p:spPr bwMode="auto">
          <a:xfrm>
            <a:off x="5562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79292" name="Group 60"/>
          <p:cNvGraphicFramePr>
            <a:graphicFrameLocks noGrp="1"/>
          </p:cNvGraphicFramePr>
          <p:nvPr/>
        </p:nvGraphicFramePr>
        <p:xfrm>
          <a:off x="5867400" y="2255838"/>
          <a:ext cx="115728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04" name="Group 72"/>
          <p:cNvGraphicFramePr>
            <a:graphicFrameLocks noGrp="1"/>
          </p:cNvGraphicFramePr>
          <p:nvPr/>
        </p:nvGraphicFramePr>
        <p:xfrm>
          <a:off x="5867400" y="1874838"/>
          <a:ext cx="290513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10" name="Group 78"/>
          <p:cNvGraphicFramePr>
            <a:graphicFrameLocks noGrp="1"/>
          </p:cNvGraphicFramePr>
          <p:nvPr/>
        </p:nvGraphicFramePr>
        <p:xfrm>
          <a:off x="5867400" y="2667000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20" name="Group 88"/>
          <p:cNvGraphicFramePr>
            <a:graphicFrameLocks noGrp="1"/>
          </p:cNvGraphicFramePr>
          <p:nvPr/>
        </p:nvGraphicFramePr>
        <p:xfrm>
          <a:off x="5867400" y="3048000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30" name="Group 98"/>
          <p:cNvGraphicFramePr>
            <a:graphicFrameLocks noGrp="1"/>
          </p:cNvGraphicFramePr>
          <p:nvPr/>
        </p:nvGraphicFramePr>
        <p:xfrm>
          <a:off x="5867400" y="33988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38" name="Group 106"/>
          <p:cNvGraphicFramePr>
            <a:graphicFrameLocks noGrp="1"/>
          </p:cNvGraphicFramePr>
          <p:nvPr/>
        </p:nvGraphicFramePr>
        <p:xfrm>
          <a:off x="5867400" y="3733800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46" name="Group 114"/>
          <p:cNvGraphicFramePr>
            <a:graphicFrameLocks noGrp="1"/>
          </p:cNvGraphicFramePr>
          <p:nvPr/>
        </p:nvGraphicFramePr>
        <p:xfrm>
          <a:off x="5867400" y="4084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54" name="Group 122"/>
          <p:cNvGraphicFramePr>
            <a:graphicFrameLocks noGrp="1"/>
          </p:cNvGraphicFramePr>
          <p:nvPr/>
        </p:nvGraphicFramePr>
        <p:xfrm>
          <a:off x="5867400" y="4465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62" name="Group 130"/>
          <p:cNvGraphicFramePr>
            <a:graphicFrameLocks noGrp="1"/>
          </p:cNvGraphicFramePr>
          <p:nvPr/>
        </p:nvGraphicFramePr>
        <p:xfrm>
          <a:off x="5867400" y="4846638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72" name="Group 140"/>
          <p:cNvGraphicFramePr>
            <a:graphicFrameLocks noGrp="1"/>
          </p:cNvGraphicFramePr>
          <p:nvPr/>
        </p:nvGraphicFramePr>
        <p:xfrm>
          <a:off x="5867400" y="5227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Storage of Adjacency List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848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The array takes up </a:t>
            </a:r>
            <a:r>
              <a:rPr lang="el-GR" sz="2000" dirty="0">
                <a:cs typeface="Arial" charset="0"/>
              </a:rPr>
              <a:t>Θ</a:t>
            </a:r>
            <a:r>
              <a:rPr lang="en-US" altLang="zh-CN" sz="2000" dirty="0">
                <a:ea typeface="宋体" pitchFamily="2" charset="-122"/>
                <a:cs typeface="Arial" charset="0"/>
              </a:rPr>
              <a:t>(n) space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Arial" charset="0"/>
              </a:rPr>
              <a:t>Define degree of </a:t>
            </a:r>
            <a:r>
              <a:rPr lang="en-US" altLang="zh-CN" sz="2000" i="1" dirty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>
                <a:ea typeface="宋体" pitchFamily="2" charset="-122"/>
                <a:cs typeface="Arial" charset="0"/>
              </a:rPr>
              <a:t>, deg(</a:t>
            </a:r>
            <a:r>
              <a:rPr lang="en-US" altLang="zh-CN" sz="2000" i="1" dirty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>
                <a:ea typeface="宋体" pitchFamily="2" charset="-122"/>
                <a:cs typeface="Arial" charset="0"/>
              </a:rPr>
              <a:t>), to be the number of edges incident to </a:t>
            </a:r>
            <a:r>
              <a:rPr lang="en-US" altLang="zh-CN" sz="2000" i="1" dirty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>
                <a:ea typeface="宋体" pitchFamily="2" charset="-122"/>
                <a:cs typeface="Arial" charset="0"/>
              </a:rPr>
              <a:t>.  Then, the total space to store the graph is proportional to: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br>
              <a:rPr lang="en-US" altLang="zh-CN" sz="2000" dirty="0">
                <a:ea typeface="宋体" pitchFamily="2" charset="-122"/>
                <a:cs typeface="Arial" charset="0"/>
              </a:rPr>
            </a:br>
            <a:endParaRPr lang="en-US" altLang="zh-CN" sz="2000" dirty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Arial" charset="0"/>
              </a:rPr>
              <a:t>An edge </a:t>
            </a:r>
            <a:r>
              <a:rPr lang="en-US" altLang="zh-CN" sz="2000" i="1" dirty="0">
                <a:ea typeface="宋体" pitchFamily="2" charset="-122"/>
                <a:cs typeface="Arial" charset="0"/>
              </a:rPr>
              <a:t>e={</a:t>
            </a:r>
            <a:r>
              <a:rPr lang="en-US" altLang="zh-CN" sz="2000" i="1" dirty="0" err="1">
                <a:ea typeface="宋体" pitchFamily="2" charset="-122"/>
                <a:cs typeface="Arial" charset="0"/>
              </a:rPr>
              <a:t>u,v</a:t>
            </a:r>
            <a:r>
              <a:rPr lang="en-US" altLang="zh-CN" sz="2000" i="1" dirty="0">
                <a:ea typeface="宋体" pitchFamily="2" charset="-122"/>
                <a:cs typeface="Arial" charset="0"/>
              </a:rPr>
              <a:t>}</a:t>
            </a:r>
            <a:r>
              <a:rPr lang="en-US" altLang="zh-CN" sz="2000" dirty="0">
                <a:ea typeface="宋体" pitchFamily="2" charset="-122"/>
                <a:cs typeface="Arial" charset="0"/>
              </a:rPr>
              <a:t> of the graph contributes a count of 1 to deg(</a:t>
            </a:r>
            <a:r>
              <a:rPr lang="en-US" altLang="zh-CN" sz="2000" i="1" dirty="0">
                <a:ea typeface="宋体" pitchFamily="2" charset="-122"/>
                <a:cs typeface="Arial" charset="0"/>
              </a:rPr>
              <a:t>u</a:t>
            </a:r>
            <a:r>
              <a:rPr lang="en-US" altLang="zh-CN" sz="2000" dirty="0">
                <a:ea typeface="宋体" pitchFamily="2" charset="-122"/>
                <a:cs typeface="Arial" charset="0"/>
              </a:rPr>
              <a:t>) and contributes a count 1 to deg(</a:t>
            </a:r>
            <a:r>
              <a:rPr lang="en-US" altLang="zh-CN" sz="2000" i="1" dirty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>
                <a:ea typeface="宋体" pitchFamily="2" charset="-122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Arial" charset="0"/>
              </a:rPr>
              <a:t>Therefore, </a:t>
            </a:r>
            <a:r>
              <a:rPr lang="el-GR" sz="2000" dirty="0">
                <a:cs typeface="Arial" charset="0"/>
              </a:rPr>
              <a:t>Σ</a:t>
            </a:r>
            <a:r>
              <a:rPr lang="en-US" altLang="zh-CN" sz="2000" baseline="-25000" dirty="0">
                <a:ea typeface="宋体" pitchFamily="2" charset="-122"/>
              </a:rPr>
              <a:t>vertex </a:t>
            </a:r>
            <a:r>
              <a:rPr lang="en-US" altLang="zh-CN" sz="2000" i="1" baseline="-25000" dirty="0" err="1">
                <a:ea typeface="宋体" pitchFamily="2" charset="-122"/>
              </a:rPr>
              <a:t>v</a:t>
            </a:r>
            <a:r>
              <a:rPr lang="en-US" altLang="zh-CN" sz="2000" dirty="0" err="1">
                <a:ea typeface="宋体" pitchFamily="2" charset="-122"/>
              </a:rPr>
              <a:t>deg</a:t>
            </a:r>
            <a:r>
              <a:rPr lang="en-US" altLang="zh-CN" sz="2000" i="1" dirty="0">
                <a:ea typeface="宋体" pitchFamily="2" charset="-122"/>
              </a:rPr>
              <a:t>(</a:t>
            </a:r>
            <a:r>
              <a:rPr lang="en-US" altLang="zh-CN" sz="2000" dirty="0">
                <a:ea typeface="宋体" pitchFamily="2" charset="-122"/>
              </a:rPr>
              <a:t>v</a:t>
            </a:r>
            <a:r>
              <a:rPr lang="en-US" altLang="zh-CN" sz="2000" i="1" dirty="0">
                <a:ea typeface="宋体" pitchFamily="2" charset="-122"/>
              </a:rPr>
              <a:t>) = </a:t>
            </a:r>
            <a:r>
              <a:rPr lang="en-US" altLang="zh-CN" sz="2000" dirty="0">
                <a:ea typeface="宋体" pitchFamily="2" charset="-122"/>
              </a:rPr>
              <a:t>2m, where </a:t>
            </a:r>
            <a:r>
              <a:rPr lang="en-US" altLang="zh-CN" sz="2000" i="1" dirty="0">
                <a:ea typeface="宋体" pitchFamily="2" charset="-122"/>
              </a:rPr>
              <a:t>m</a:t>
            </a:r>
            <a:r>
              <a:rPr lang="en-US" altLang="zh-CN" sz="2000" dirty="0">
                <a:ea typeface="宋体" pitchFamily="2" charset="-122"/>
              </a:rPr>
              <a:t> is the total number of edges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In all, the adjacency list takes up </a:t>
            </a:r>
            <a:r>
              <a:rPr lang="el-GR" sz="2000" dirty="0">
                <a:cs typeface="Arial" charset="0"/>
              </a:rPr>
              <a:t>Θ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i="1" dirty="0" err="1">
                <a:ea typeface="宋体" pitchFamily="2" charset="-122"/>
              </a:rPr>
              <a:t>n+m</a:t>
            </a:r>
            <a:r>
              <a:rPr lang="en-US" altLang="zh-CN" sz="2000" dirty="0">
                <a:ea typeface="宋体" pitchFamily="2" charset="-122"/>
              </a:rPr>
              <a:t>) space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If m = O(n</a:t>
            </a:r>
            <a:r>
              <a:rPr lang="en-US" altLang="zh-CN" sz="1800" baseline="30000" dirty="0">
                <a:ea typeface="宋体" pitchFamily="2" charset="-122"/>
              </a:rPr>
              <a:t>2</a:t>
            </a:r>
            <a:r>
              <a:rPr lang="en-US" altLang="zh-CN" sz="1800" dirty="0">
                <a:ea typeface="宋体" pitchFamily="2" charset="-122"/>
              </a:rPr>
              <a:t>) (i.e. dense graphs), both adjacent matrix and adjacent lists use </a:t>
            </a:r>
            <a:r>
              <a:rPr lang="el-GR" sz="1800" dirty="0">
                <a:cs typeface="Arial" charset="0"/>
              </a:rPr>
              <a:t>Θ</a:t>
            </a:r>
            <a:r>
              <a:rPr lang="en-US" altLang="zh-CN" sz="1800" dirty="0">
                <a:ea typeface="宋体" pitchFamily="2" charset="-122"/>
              </a:rPr>
              <a:t>(n</a:t>
            </a:r>
            <a:r>
              <a:rPr lang="en-US" altLang="zh-CN" sz="1800" baseline="30000" dirty="0">
                <a:ea typeface="宋体" pitchFamily="2" charset="-122"/>
              </a:rPr>
              <a:t>2</a:t>
            </a:r>
            <a:r>
              <a:rPr lang="en-US" altLang="zh-CN" sz="1800" dirty="0">
                <a:ea typeface="宋体" pitchFamily="2" charset="-122"/>
              </a:rPr>
              <a:t>) space.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If m = O(n), adjacent list outperform adjacent matrix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However, one cannot tell in O(1) time whether two vertices are connected</a:t>
            </a:r>
            <a:endParaRPr lang="el-GR" sz="2000" dirty="0">
              <a:ea typeface="宋体" pitchFamily="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57600" y="22098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342720" progId="Equation.3">
                  <p:embed/>
                </p:oleObj>
              </mc:Choice>
              <mc:Fallback>
                <p:oleObj name="Equation" r:id="rId5" imgW="685800" imgH="3427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09800"/>
                        <a:ext cx="1524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Adjacency List vs. Matrix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itchFamily="2" charset="-122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More compact than adjacency matrices if graph has few edges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Requires more time to find if an edge exists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itchFamily="2" charset="-122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Always require n</a:t>
            </a:r>
            <a:r>
              <a:rPr lang="en-US" altLang="zh-CN" sz="2400" baseline="30000" dirty="0">
                <a:ea typeface="宋体" pitchFamily="2" charset="-122"/>
              </a:rPr>
              <a:t>2</a:t>
            </a:r>
            <a:r>
              <a:rPr lang="en-US" altLang="zh-CN" sz="2400" dirty="0">
                <a:ea typeface="宋体" pitchFamily="2" charset="-122"/>
              </a:rPr>
              <a:t> space</a:t>
            </a: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This can waste a lot of space if the number of edges are sparse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Can quickly find if an edge exists</a:t>
            </a:r>
          </a:p>
          <a:p>
            <a:pPr lvl="1">
              <a:lnSpc>
                <a:spcPct val="8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Path between Vertices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dirty="0">
                <a:solidFill>
                  <a:srgbClr val="00FF00"/>
                </a:solidFill>
                <a:ea typeface="宋体" pitchFamily="2" charset="-122"/>
              </a:rPr>
              <a:t>path</a:t>
            </a:r>
            <a:r>
              <a:rPr lang="en-US" altLang="zh-CN" dirty="0">
                <a:ea typeface="宋体" pitchFamily="2" charset="-122"/>
              </a:rPr>
              <a:t> is a sequence of vertices (v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v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v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,… </a:t>
            </a:r>
            <a:r>
              <a:rPr lang="en-US" altLang="zh-CN" dirty="0" err="1">
                <a:ea typeface="宋体" pitchFamily="2" charset="-122"/>
              </a:rPr>
              <a:t>v</a:t>
            </a:r>
            <a:r>
              <a:rPr lang="en-US" altLang="zh-CN" baseline="-25000" dirty="0" err="1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) such that: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For </a:t>
            </a:r>
            <a:r>
              <a:rPr lang="en-US" altLang="zh-CN" i="1" dirty="0">
                <a:ea typeface="宋体" pitchFamily="2" charset="-122"/>
              </a:rPr>
              <a:t>0 </a:t>
            </a:r>
            <a:r>
              <a:rPr lang="en-US" altLang="zh-CN" i="1" dirty="0">
                <a:ea typeface="宋体" pitchFamily="2" charset="-122"/>
                <a:cs typeface="Arial" charset="0"/>
              </a:rPr>
              <a:t>≤ </a:t>
            </a:r>
            <a:r>
              <a:rPr lang="en-US" altLang="zh-CN" i="1" dirty="0" err="1">
                <a:ea typeface="宋体" pitchFamily="2" charset="-122"/>
                <a:cs typeface="Arial" charset="0"/>
              </a:rPr>
              <a:t>i</a:t>
            </a:r>
            <a:r>
              <a:rPr lang="en-US" altLang="zh-CN" i="1" dirty="0">
                <a:ea typeface="宋体" pitchFamily="2" charset="-122"/>
                <a:cs typeface="Arial" charset="0"/>
              </a:rPr>
              <a:t> &lt; k,  {v</a:t>
            </a:r>
            <a:r>
              <a:rPr lang="en-US" altLang="zh-CN" i="1" baseline="-25000" dirty="0">
                <a:ea typeface="宋体" pitchFamily="2" charset="-122"/>
                <a:cs typeface="Arial" charset="0"/>
              </a:rPr>
              <a:t>i</a:t>
            </a:r>
            <a:r>
              <a:rPr lang="en-US" altLang="zh-CN" i="1" dirty="0">
                <a:ea typeface="宋体" pitchFamily="2" charset="-122"/>
                <a:cs typeface="Arial" charset="0"/>
              </a:rPr>
              <a:t>, v</a:t>
            </a:r>
            <a:r>
              <a:rPr lang="en-US" altLang="zh-CN" i="1" baseline="-25000" dirty="0">
                <a:ea typeface="宋体" pitchFamily="2" charset="-122"/>
                <a:cs typeface="Arial" charset="0"/>
              </a:rPr>
              <a:t>i+1</a:t>
            </a:r>
            <a:r>
              <a:rPr lang="en-US" altLang="zh-CN" i="1" dirty="0">
                <a:ea typeface="宋体" pitchFamily="2" charset="-122"/>
                <a:cs typeface="Arial" charset="0"/>
              </a:rPr>
              <a:t>}</a:t>
            </a:r>
            <a:r>
              <a:rPr lang="en-US" altLang="zh-CN" dirty="0">
                <a:ea typeface="宋体" pitchFamily="2" charset="-122"/>
                <a:cs typeface="Arial" charset="0"/>
              </a:rPr>
              <a:t> is an edge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i="1" dirty="0">
                <a:ea typeface="宋体" pitchFamily="2" charset="-122"/>
              </a:rPr>
              <a:t>Note: a path is allowed to go through the same vertex or the same edge any number of times!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 i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00FF00"/>
                </a:solidFill>
                <a:ea typeface="宋体" pitchFamily="2" charset="-122"/>
              </a:rPr>
              <a:t>length</a:t>
            </a:r>
            <a:r>
              <a:rPr lang="en-US" altLang="zh-CN" dirty="0">
                <a:ea typeface="宋体" pitchFamily="2" charset="-122"/>
              </a:rPr>
              <a:t> of a path is the number of edges on the path</a:t>
            </a:r>
            <a:endParaRPr lang="en-US" altLang="zh-CN" i="1" dirty="0">
              <a:ea typeface="宋体" pitchFamily="2" charset="-122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zh-CN" altLang="en-US" sz="1800" i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Types of paths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A path is </a:t>
            </a:r>
            <a:r>
              <a:rPr lang="en-US" altLang="zh-CN" sz="3600">
                <a:solidFill>
                  <a:srgbClr val="00FF00"/>
                </a:solidFill>
                <a:ea typeface="宋体" pitchFamily="2" charset="-122"/>
              </a:rPr>
              <a:t>simple</a:t>
            </a:r>
            <a:r>
              <a:rPr lang="en-US" altLang="zh-CN" sz="3600">
                <a:ea typeface="宋体" pitchFamily="2" charset="-122"/>
              </a:rPr>
              <a:t> if and only if it does not contain a vertex more than once.</a:t>
            </a:r>
          </a:p>
          <a:p>
            <a:r>
              <a:rPr lang="en-US" altLang="zh-CN" sz="3600">
                <a:ea typeface="宋体" pitchFamily="2" charset="-122"/>
              </a:rPr>
              <a:t>A path is a </a:t>
            </a:r>
            <a:r>
              <a:rPr lang="en-US" altLang="zh-CN" sz="3600">
                <a:solidFill>
                  <a:srgbClr val="00FF00"/>
                </a:solidFill>
                <a:ea typeface="宋体" pitchFamily="2" charset="-122"/>
              </a:rPr>
              <a:t>cycle</a:t>
            </a:r>
            <a:r>
              <a:rPr lang="en-US" altLang="zh-CN" sz="3600">
                <a:ea typeface="宋体" pitchFamily="2" charset="-122"/>
              </a:rPr>
              <a:t> if and only if </a:t>
            </a:r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 baseline="-25000">
                <a:ea typeface="宋体" pitchFamily="2" charset="-122"/>
              </a:rPr>
              <a:t>0</a:t>
            </a:r>
            <a:r>
              <a:rPr lang="en-US" altLang="zh-CN">
                <a:ea typeface="宋体" pitchFamily="2" charset="-122"/>
              </a:rPr>
              <a:t>= v</a:t>
            </a:r>
            <a:r>
              <a:rPr lang="en-US" altLang="zh-CN" baseline="-25000">
                <a:ea typeface="宋体" pitchFamily="2" charset="-122"/>
              </a:rPr>
              <a:t>k</a:t>
            </a:r>
          </a:p>
          <a:p>
            <a:pPr lvl="2"/>
            <a:r>
              <a:rPr lang="en-US" altLang="zh-CN">
                <a:ea typeface="宋体" pitchFamily="2" charset="-122"/>
              </a:rPr>
              <a:t>The beginning and end are the same vertex!</a:t>
            </a:r>
          </a:p>
          <a:p>
            <a:r>
              <a:rPr lang="en-US" altLang="zh-CN">
                <a:ea typeface="宋体" pitchFamily="2" charset="-122"/>
              </a:rPr>
              <a:t>A path contains a cycle as its sub-path if some vertex appears twice or more</a:t>
            </a:r>
          </a:p>
          <a:p>
            <a:pPr lvl="2"/>
            <a:endParaRPr lang="en-US" altLang="zh-CN">
              <a:ea typeface="宋体" pitchFamily="2" charset="-122"/>
            </a:endParaRPr>
          </a:p>
        </p:txBody>
      </p:sp>
      <p:pic>
        <p:nvPicPr>
          <p:cNvPr id="21508" name="Picture 7" descr="MCj025089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1563" y="228600"/>
            <a:ext cx="14303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宋体" pitchFamily="2" charset="-122"/>
              </a:rPr>
              <a:t>Path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57200" y="1981200"/>
          <a:ext cx="3514725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05954" imgH="3914286" progId="PBrush">
                  <p:embed/>
                </p:oleObj>
              </mc:Choice>
              <mc:Fallback>
                <p:oleObj name="Bitmap Image" r:id="rId3" imgW="4505954" imgH="3914286" progId="PBrush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351472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486400" y="3135313"/>
            <a:ext cx="24955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{a,c,f,e}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{a,b,d,c,f,e}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 c, d, b, d, c, f, e}</a:t>
            </a:r>
            <a:b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</a:b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{a,c,d,b,a}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{a,c,f,e,b,d,c,a}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864100" y="877888"/>
            <a:ext cx="2832100" cy="1484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Are these paths?</a:t>
            </a:r>
          </a:p>
          <a:p>
            <a:pPr algn="l" eaLnBrk="1" hangingPunct="1"/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Any cycles?</a:t>
            </a:r>
          </a:p>
          <a:p>
            <a:pPr algn="l" eaLnBrk="1" hangingPunct="1"/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What is the path’s length?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on Graph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– Chapter 22 – elementary Graph Algorithms</a:t>
            </a:r>
          </a:p>
          <a:p>
            <a:r>
              <a:rPr lang="en-US" dirty="0"/>
              <a:t>Exercise you have to solve: (Page 593)</a:t>
            </a:r>
          </a:p>
          <a:p>
            <a:pPr lvl="1"/>
            <a:r>
              <a:rPr lang="en-US" dirty="0"/>
              <a:t>22.1-5 (Square)</a:t>
            </a:r>
          </a:p>
          <a:p>
            <a:pPr lvl="1"/>
            <a:r>
              <a:rPr lang="en-US" dirty="0"/>
              <a:t>22.1-6 (Universal Sink)</a:t>
            </a:r>
          </a:p>
        </p:txBody>
      </p:sp>
    </p:spTree>
    <p:extLst>
      <p:ext uri="{BB962C8B-B14F-4D97-AF65-F5344CB8AC3E}">
        <p14:creationId xmlns:p14="http://schemas.microsoft.com/office/powerpoint/2010/main" val="61649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Graph Traversal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 Application example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Given a graph representation and a vertex </a:t>
            </a:r>
            <a:r>
              <a:rPr lang="en-US" altLang="zh-CN" b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in the graph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Find paths from </a:t>
            </a:r>
            <a:r>
              <a:rPr lang="en-US" altLang="zh-CN" b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to other vertices</a:t>
            </a:r>
          </a:p>
          <a:p>
            <a:r>
              <a:rPr lang="en-US" altLang="zh-CN" dirty="0">
                <a:ea typeface="宋体" pitchFamily="2" charset="-122"/>
              </a:rPr>
              <a:t>Two common graph traversal algorithms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 Breadth-First Search (BFS)</a:t>
            </a:r>
          </a:p>
          <a:p>
            <a:pPr lvl="3"/>
            <a:r>
              <a:rPr lang="en-US" altLang="zh-CN" dirty="0">
                <a:ea typeface="宋体" pitchFamily="2" charset="-122"/>
              </a:rPr>
              <a:t>Find the shortest paths in an unweighted graph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 Depth-First Search (DFS)</a:t>
            </a:r>
          </a:p>
          <a:p>
            <a:pPr lvl="3"/>
            <a:r>
              <a:rPr lang="en-US" altLang="zh-CN" dirty="0">
                <a:ea typeface="宋体" pitchFamily="2" charset="-122"/>
              </a:rPr>
              <a:t>Topological sort</a:t>
            </a:r>
          </a:p>
          <a:p>
            <a:pPr lvl="3"/>
            <a:r>
              <a:rPr lang="en-US" altLang="zh-CN" dirty="0">
                <a:ea typeface="宋体" pitchFamily="2" charset="-122"/>
              </a:rPr>
              <a:t>Find strongly connected components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BFS and Shortest Path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Given any source vertex </a:t>
            </a:r>
            <a:r>
              <a:rPr lang="en-US" altLang="zh-CN" sz="2400" b="1" i="1" dirty="0">
                <a:ea typeface="宋体" pitchFamily="2" charset="-122"/>
              </a:rPr>
              <a:t>s</a:t>
            </a:r>
            <a:r>
              <a:rPr lang="en-US" altLang="zh-CN" sz="2400" dirty="0">
                <a:ea typeface="宋体" pitchFamily="2" charset="-122"/>
              </a:rPr>
              <a:t>, BFS visits the other vertices at increasing distances away from s.  In doing so, BFS discovers paths from s to other vertices</a:t>
            </a:r>
          </a:p>
          <a:p>
            <a:r>
              <a:rPr lang="en-US" altLang="zh-CN" sz="2400" dirty="0">
                <a:ea typeface="宋体" pitchFamily="2" charset="-122"/>
              </a:rPr>
              <a:t>What do we mean by “distance”?  The number of edges on a path from s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23583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84" name="Oval 6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585" name="Oval 7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3586" name="Oval 8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587" name="Oval 9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8" name="Oval 10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23589" name="Oval 11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590" name="Oval 12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23591" name="Oval 13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592" name="Oval 14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23593" name="AutoShape 15"/>
            <p:cNvCxnSpPr>
              <a:cxnSpLocks noChangeShapeType="1"/>
              <a:stCxn id="23592" idx="6"/>
              <a:endCxn id="23591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4" name="AutoShape 16"/>
            <p:cNvCxnSpPr>
              <a:cxnSpLocks noChangeShapeType="1"/>
              <a:stCxn id="23591" idx="5"/>
              <a:endCxn id="23590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5" name="AutoShape 17"/>
            <p:cNvCxnSpPr>
              <a:cxnSpLocks noChangeShapeType="1"/>
              <a:stCxn id="23590" idx="2"/>
              <a:endCxn id="23587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6" name="AutoShape 18"/>
            <p:cNvCxnSpPr>
              <a:cxnSpLocks noChangeShapeType="1"/>
              <a:stCxn id="23591" idx="3"/>
              <a:endCxn id="23583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7" name="AutoShape 19"/>
            <p:cNvCxnSpPr>
              <a:cxnSpLocks noChangeShapeType="1"/>
              <a:stCxn id="23583" idx="6"/>
              <a:endCxn id="23587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8" name="AutoShape 20"/>
            <p:cNvCxnSpPr>
              <a:cxnSpLocks noChangeShapeType="1"/>
              <a:stCxn id="23583" idx="3"/>
              <a:endCxn id="23584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9" name="AutoShape 21"/>
            <p:cNvCxnSpPr>
              <a:cxnSpLocks noChangeShapeType="1"/>
              <a:stCxn id="23584" idx="6"/>
              <a:endCxn id="23585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0" name="AutoShape 22"/>
            <p:cNvCxnSpPr>
              <a:cxnSpLocks noChangeShapeType="1"/>
              <a:stCxn id="23585" idx="7"/>
              <a:endCxn id="23587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1" name="AutoShape 23"/>
            <p:cNvCxnSpPr>
              <a:cxnSpLocks noChangeShapeType="1"/>
              <a:stCxn id="23585" idx="5"/>
              <a:endCxn id="23586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2" name="AutoShape 24"/>
            <p:cNvCxnSpPr>
              <a:cxnSpLocks noChangeShapeType="1"/>
              <a:stCxn id="23586" idx="6"/>
              <a:endCxn id="23589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3" name="AutoShape 25"/>
            <p:cNvCxnSpPr>
              <a:cxnSpLocks noChangeShapeType="1"/>
              <a:stCxn id="23587" idx="6"/>
              <a:endCxn id="23588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4" name="AutoShape 26"/>
            <p:cNvCxnSpPr>
              <a:cxnSpLocks noChangeShapeType="1"/>
              <a:stCxn id="23588" idx="6"/>
              <a:endCxn id="23589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557" name="Text Box 27"/>
          <p:cNvSpPr txBox="1">
            <a:spLocks noChangeArrowheads="1"/>
          </p:cNvSpPr>
          <p:nvPr/>
        </p:nvSpPr>
        <p:spPr bwMode="auto">
          <a:xfrm>
            <a:off x="5702300" y="3944938"/>
            <a:ext cx="2222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Consider s=vertex 1</a:t>
            </a:r>
          </a:p>
        </p:txBody>
      </p:sp>
      <p:sp>
        <p:nvSpPr>
          <p:cNvPr id="484380" name="Text Box 28"/>
          <p:cNvSpPr txBox="1">
            <a:spLocks noChangeArrowheads="1"/>
          </p:cNvSpPr>
          <p:nvPr/>
        </p:nvSpPr>
        <p:spPr bwMode="auto">
          <a:xfrm>
            <a:off x="5715000" y="454025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1?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2, 3, 7, 9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103313" y="4648200"/>
            <a:ext cx="3163887" cy="1676400"/>
            <a:chOff x="3575" y="3360"/>
            <a:chExt cx="1993" cy="1056"/>
          </a:xfrm>
        </p:grpSpPr>
        <p:sp>
          <p:nvSpPr>
            <p:cNvPr id="23575" name="Oval 30"/>
            <p:cNvSpPr>
              <a:spLocks noChangeArrowheads="1"/>
            </p:cNvSpPr>
            <p:nvPr/>
          </p:nvSpPr>
          <p:spPr bwMode="auto">
            <a:xfrm>
              <a:off x="3719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6" name="Oval 31"/>
            <p:cNvSpPr>
              <a:spLocks noChangeArrowheads="1"/>
            </p:cNvSpPr>
            <p:nvPr/>
          </p:nvSpPr>
          <p:spPr bwMode="auto">
            <a:xfrm>
              <a:off x="3815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7" name="Oval 32"/>
            <p:cNvSpPr>
              <a:spLocks noChangeArrowheads="1"/>
            </p:cNvSpPr>
            <p:nvPr/>
          </p:nvSpPr>
          <p:spPr bwMode="auto">
            <a:xfrm>
              <a:off x="4727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8" name="Oval 34"/>
            <p:cNvSpPr>
              <a:spLocks noChangeArrowheads="1"/>
            </p:cNvSpPr>
            <p:nvPr/>
          </p:nvSpPr>
          <p:spPr bwMode="auto">
            <a:xfrm>
              <a:off x="4967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9" name="Text Box 35"/>
            <p:cNvSpPr txBox="1">
              <a:spLocks noChangeArrowheads="1"/>
            </p:cNvSpPr>
            <p:nvPr/>
          </p:nvSpPr>
          <p:spPr bwMode="auto">
            <a:xfrm>
              <a:off x="5399" y="350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0" name="Text Box 36"/>
            <p:cNvSpPr txBox="1">
              <a:spLocks noChangeArrowheads="1"/>
            </p:cNvSpPr>
            <p:nvPr/>
          </p:nvSpPr>
          <p:spPr bwMode="auto">
            <a:xfrm>
              <a:off x="5063" y="3859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1" name="Text Box 38"/>
            <p:cNvSpPr txBox="1">
              <a:spLocks noChangeArrowheads="1"/>
            </p:cNvSpPr>
            <p:nvPr/>
          </p:nvSpPr>
          <p:spPr bwMode="auto">
            <a:xfrm>
              <a:off x="3575" y="345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2" name="Text Box 39"/>
            <p:cNvSpPr txBox="1">
              <a:spLocks noChangeArrowheads="1"/>
            </p:cNvSpPr>
            <p:nvPr/>
          </p:nvSpPr>
          <p:spPr bwMode="auto">
            <a:xfrm>
              <a:off x="3959" y="4243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838200" y="4038600"/>
            <a:ext cx="4383088" cy="2667000"/>
            <a:chOff x="2999" y="2496"/>
            <a:chExt cx="2761" cy="1680"/>
          </a:xfrm>
        </p:grpSpPr>
        <p:sp>
          <p:nvSpPr>
            <p:cNvPr id="23567" name="Oval 41"/>
            <p:cNvSpPr>
              <a:spLocks noChangeArrowheads="1"/>
            </p:cNvSpPr>
            <p:nvPr/>
          </p:nvSpPr>
          <p:spPr bwMode="auto">
            <a:xfrm>
              <a:off x="4103" y="2496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68" name="Oval 42"/>
            <p:cNvSpPr>
              <a:spLocks noChangeArrowheads="1"/>
            </p:cNvSpPr>
            <p:nvPr/>
          </p:nvSpPr>
          <p:spPr bwMode="auto">
            <a:xfrm>
              <a:off x="2999" y="374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69" name="Oval 43"/>
            <p:cNvSpPr>
              <a:spLocks noChangeArrowheads="1"/>
            </p:cNvSpPr>
            <p:nvPr/>
          </p:nvSpPr>
          <p:spPr bwMode="auto">
            <a:xfrm>
              <a:off x="3911" y="379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0" name="Oval 44"/>
            <p:cNvSpPr>
              <a:spLocks noChangeArrowheads="1"/>
            </p:cNvSpPr>
            <p:nvPr/>
          </p:nvSpPr>
          <p:spPr bwMode="auto">
            <a:xfrm>
              <a:off x="5159" y="35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1" name="Text Box 45"/>
            <p:cNvSpPr txBox="1">
              <a:spLocks noChangeArrowheads="1"/>
            </p:cNvSpPr>
            <p:nvPr/>
          </p:nvSpPr>
          <p:spPr bwMode="auto">
            <a:xfrm>
              <a:off x="5591" y="369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2" name="Text Box 46"/>
            <p:cNvSpPr txBox="1">
              <a:spLocks noChangeArrowheads="1"/>
            </p:cNvSpPr>
            <p:nvPr/>
          </p:nvSpPr>
          <p:spPr bwMode="auto">
            <a:xfrm>
              <a:off x="4295" y="39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3" name="Text Box 47"/>
            <p:cNvSpPr txBox="1">
              <a:spLocks noChangeArrowheads="1"/>
            </p:cNvSpPr>
            <p:nvPr/>
          </p:nvSpPr>
          <p:spPr bwMode="auto">
            <a:xfrm>
              <a:off x="3383" y="39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4" name="Text Box 48"/>
            <p:cNvSpPr txBox="1">
              <a:spLocks noChangeArrowheads="1"/>
            </p:cNvSpPr>
            <p:nvPr/>
          </p:nvSpPr>
          <p:spPr bwMode="auto">
            <a:xfrm>
              <a:off x="4439" y="27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438400" y="4760913"/>
            <a:ext cx="587375" cy="801687"/>
            <a:chOff x="1536" y="2903"/>
            <a:chExt cx="370" cy="505"/>
          </a:xfrm>
        </p:grpSpPr>
        <p:sp>
          <p:nvSpPr>
            <p:cNvPr id="23565" name="Oval 50"/>
            <p:cNvSpPr>
              <a:spLocks noChangeArrowheads="1"/>
            </p:cNvSpPr>
            <p:nvPr/>
          </p:nvSpPr>
          <p:spPr bwMode="auto">
            <a:xfrm>
              <a:off x="1536" y="307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66" name="Text Box 51"/>
            <p:cNvSpPr txBox="1">
              <a:spLocks noChangeArrowheads="1"/>
            </p:cNvSpPr>
            <p:nvPr/>
          </p:nvSpPr>
          <p:spPr bwMode="auto">
            <a:xfrm>
              <a:off x="1718" y="290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s</a:t>
              </a:r>
            </a:p>
          </p:txBody>
        </p:sp>
      </p:grpSp>
      <p:sp>
        <p:nvSpPr>
          <p:cNvPr id="23562" name="Text Box 52"/>
          <p:cNvSpPr txBox="1">
            <a:spLocks noChangeArrowheads="1"/>
          </p:cNvSpPr>
          <p:nvPr/>
        </p:nvSpPr>
        <p:spPr bwMode="auto">
          <a:xfrm>
            <a:off x="5715000" y="347345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Example</a:t>
            </a:r>
          </a:p>
        </p:txBody>
      </p:sp>
      <p:sp>
        <p:nvSpPr>
          <p:cNvPr id="484405" name="Rectangle 53"/>
          <p:cNvSpPr>
            <a:spLocks noChangeArrowheads="1"/>
          </p:cNvSpPr>
          <p:nvPr/>
        </p:nvSpPr>
        <p:spPr bwMode="auto">
          <a:xfrm>
            <a:off x="5715000" y="525780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2?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8, 6, 5, 4</a:t>
            </a:r>
          </a:p>
        </p:txBody>
      </p:sp>
      <p:sp>
        <p:nvSpPr>
          <p:cNvPr id="484408" name="Rectangle 56"/>
          <p:cNvSpPr>
            <a:spLocks noChangeArrowheads="1"/>
          </p:cNvSpPr>
          <p:nvPr/>
        </p:nvSpPr>
        <p:spPr bwMode="auto">
          <a:xfrm>
            <a:off x="5715000" y="606425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3?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0" grpId="0"/>
      <p:bldP spid="484405" grpId="0"/>
      <p:bldP spid="48440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Graph Searching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Given: a graph G = (V, E), directed or undirected</a:t>
            </a:r>
          </a:p>
          <a:p>
            <a:r>
              <a:rPr lang="en-US"/>
              <a:t>Goal: methodically explore every vertex and every edge</a:t>
            </a:r>
          </a:p>
          <a:p>
            <a:r>
              <a:rPr lang="en-US"/>
              <a:t>Ultimately: build a tree on the graph</a:t>
            </a:r>
          </a:p>
          <a:p>
            <a:pPr lvl="1"/>
            <a:r>
              <a:rPr lang="en-US"/>
              <a:t>Pick a vertex as the root</a:t>
            </a:r>
          </a:p>
          <a:p>
            <a:pPr lvl="1"/>
            <a:r>
              <a:rPr lang="en-US"/>
              <a:t>Choose certain edges to produce a tree</a:t>
            </a:r>
          </a:p>
          <a:p>
            <a:pPr lvl="1"/>
            <a:r>
              <a:rPr lang="en-US"/>
              <a:t>Note: might also build a </a:t>
            </a:r>
            <a:r>
              <a:rPr lang="en-US" i="1">
                <a:solidFill>
                  <a:schemeClr val="tx2"/>
                </a:solidFill>
              </a:rPr>
              <a:t>forest</a:t>
            </a:r>
            <a:r>
              <a:rPr lang="en-US"/>
              <a:t> if graph is not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time needed for the algorithm to finish</a:t>
            </a:r>
          </a:p>
          <a:p>
            <a:r>
              <a:rPr lang="en-US" dirty="0"/>
              <a:t>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Worst case</a:t>
            </a:r>
          </a:p>
          <a:p>
            <a:r>
              <a:rPr lang="en-US" dirty="0"/>
              <a:t>Not actual time: related to size of input.</a:t>
            </a:r>
          </a:p>
          <a:p>
            <a:r>
              <a:rPr lang="en-US" dirty="0"/>
              <a:t>Big O notation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“Explore” a graph, turning it into a</a:t>
            </a:r>
            <a:r>
              <a:rPr lang="en-US" dirty="0">
                <a:solidFill>
                  <a:srgbClr val="00CC00"/>
                </a:solidFill>
              </a:rPr>
              <a:t> tree</a:t>
            </a:r>
          </a:p>
          <a:p>
            <a:pPr lvl="1"/>
            <a:r>
              <a:rPr lang="en-US" dirty="0"/>
              <a:t>One vertex at a time</a:t>
            </a:r>
          </a:p>
          <a:p>
            <a:pPr lvl="1"/>
            <a:r>
              <a:rPr lang="en-US" dirty="0"/>
              <a:t>Expand frontier of explored vertices across the </a:t>
            </a:r>
            <a:r>
              <a:rPr lang="en-US" i="1" dirty="0"/>
              <a:t>breadth</a:t>
            </a:r>
            <a:r>
              <a:rPr lang="en-US" dirty="0"/>
              <a:t> of the frontier</a:t>
            </a:r>
          </a:p>
          <a:p>
            <a:r>
              <a:rPr lang="en-US" dirty="0"/>
              <a:t>Builds a tree over the graph</a:t>
            </a:r>
          </a:p>
          <a:p>
            <a:pPr lvl="1"/>
            <a:r>
              <a:rPr lang="en-US" dirty="0"/>
              <a:t>Pick a </a:t>
            </a:r>
            <a:r>
              <a:rPr lang="en-US" i="1" dirty="0"/>
              <a:t>source vertex</a:t>
            </a:r>
            <a:r>
              <a:rPr lang="en-US" dirty="0"/>
              <a:t> to be the root</a:t>
            </a:r>
          </a:p>
          <a:p>
            <a:pPr lvl="1"/>
            <a:r>
              <a:rPr lang="en-US" dirty="0"/>
              <a:t>Find (“discover”) its children, then their children,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Every vertex of a graph contains a color at every moment:</a:t>
            </a:r>
          </a:p>
          <a:p>
            <a:pPr lvl="1"/>
            <a:r>
              <a:rPr lang="en-US" sz="2400" dirty="0">
                <a:solidFill>
                  <a:srgbClr val="00CC00"/>
                </a:solidFill>
              </a:rPr>
              <a:t>White vertices</a:t>
            </a:r>
            <a:r>
              <a:rPr lang="en-US" sz="2400" dirty="0"/>
              <a:t> have not been discovered</a:t>
            </a:r>
          </a:p>
          <a:p>
            <a:pPr lvl="2"/>
            <a:r>
              <a:rPr lang="en-US" sz="1800" dirty="0"/>
              <a:t>All vertices start with white initially</a:t>
            </a:r>
          </a:p>
          <a:p>
            <a:pPr lvl="1"/>
            <a:r>
              <a:rPr lang="en-US" sz="2400" dirty="0">
                <a:solidFill>
                  <a:srgbClr val="00CC00"/>
                </a:solidFill>
              </a:rPr>
              <a:t>Grey vertices</a:t>
            </a:r>
            <a:r>
              <a:rPr lang="en-US" sz="2400" dirty="0"/>
              <a:t> are discovered but not fully explored</a:t>
            </a:r>
          </a:p>
          <a:p>
            <a:pPr lvl="2"/>
            <a:r>
              <a:rPr lang="en-US" sz="1800" dirty="0"/>
              <a:t>They may be adjacent to white vertices</a:t>
            </a:r>
          </a:p>
          <a:p>
            <a:pPr lvl="1"/>
            <a:r>
              <a:rPr lang="en-US" sz="2400" dirty="0">
                <a:solidFill>
                  <a:srgbClr val="00CC00"/>
                </a:solidFill>
              </a:rPr>
              <a:t>Black vertices</a:t>
            </a:r>
            <a:r>
              <a:rPr lang="en-US" sz="2400" dirty="0"/>
              <a:t> are discovered and fully explored</a:t>
            </a:r>
          </a:p>
          <a:p>
            <a:pPr lvl="2"/>
            <a:r>
              <a:rPr lang="en-US" sz="1800" dirty="0"/>
              <a:t>They are adjacent only to black and gray vertices</a:t>
            </a:r>
          </a:p>
          <a:p>
            <a:r>
              <a:rPr lang="en-US" sz="2800" dirty="0"/>
              <a:t>Explore vertices by scanning adjacency list of grey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The Code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4038600" cy="5105400"/>
          </a:xfrm>
        </p:spPr>
        <p:txBody>
          <a:bodyPr>
            <a:normAutofit lnSpcReduction="10000"/>
          </a:bodyPr>
          <a:lstStyle/>
          <a:p>
            <a:pPr algn="ctr">
              <a:buFont typeface="Times New Roman" pitchFamily="18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dirty="0">
                <a:latin typeface="Courier New" pitchFamily="49" charset="0"/>
              </a:rPr>
              <a:t>color[V], </a:t>
            </a:r>
            <a:r>
              <a:rPr lang="en-US" sz="1800" b="1" dirty="0" err="1">
                <a:latin typeface="Courier New" pitchFamily="49" charset="0"/>
              </a:rPr>
              <a:t>prev</a:t>
            </a:r>
            <a:r>
              <a:rPr lang="en-US" sz="1800" b="1" dirty="0">
                <a:latin typeface="Courier New" pitchFamily="49" charset="0"/>
              </a:rPr>
              <a:t>[V],d[V]</a:t>
            </a:r>
          </a:p>
          <a:p>
            <a:pPr>
              <a:buFont typeface="Times New Roman" pitchFamily="18" charset="0"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for each vertex u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d[s]=0;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While(Q not empty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8691" name="AutoShape 19"/>
          <p:cNvCxnSpPr>
            <a:cxnSpLocks noChangeShapeType="1"/>
            <a:stCxn id="28676" idx="0"/>
            <a:endCxn id="286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2" name="AutoShape 20"/>
          <p:cNvCxnSpPr>
            <a:cxnSpLocks noChangeShapeType="1"/>
            <a:stCxn id="28675" idx="6"/>
            <a:endCxn id="286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3" name="AutoShape 21"/>
          <p:cNvCxnSpPr>
            <a:cxnSpLocks noChangeShapeType="1"/>
            <a:stCxn id="28677" idx="4"/>
            <a:endCxn id="286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4" name="AutoShape 22"/>
          <p:cNvCxnSpPr>
            <a:cxnSpLocks noChangeShapeType="1"/>
            <a:stCxn id="28678" idx="7"/>
            <a:endCxn id="286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5" name="AutoShape 23"/>
          <p:cNvCxnSpPr>
            <a:cxnSpLocks noChangeShapeType="1"/>
            <a:stCxn id="28678" idx="6"/>
            <a:endCxn id="286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6" name="AutoShape 24"/>
          <p:cNvCxnSpPr>
            <a:cxnSpLocks noChangeShapeType="1"/>
            <a:stCxn id="28680" idx="0"/>
            <a:endCxn id="286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7" name="AutoShape 25"/>
          <p:cNvCxnSpPr>
            <a:cxnSpLocks noChangeShapeType="1"/>
            <a:stCxn id="28679" idx="6"/>
            <a:endCxn id="286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8" name="AutoShape 26"/>
          <p:cNvCxnSpPr>
            <a:cxnSpLocks noChangeShapeType="1"/>
            <a:stCxn id="28680" idx="6"/>
            <a:endCxn id="286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9" name="AutoShape 27"/>
          <p:cNvCxnSpPr>
            <a:cxnSpLocks noChangeShapeType="1"/>
            <a:stCxn id="28682" idx="0"/>
            <a:endCxn id="286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9715" name="AutoShape 19"/>
          <p:cNvCxnSpPr>
            <a:cxnSpLocks noChangeShapeType="1"/>
            <a:stCxn id="29700" idx="0"/>
            <a:endCxn id="296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6" name="AutoShape 20"/>
          <p:cNvCxnSpPr>
            <a:cxnSpLocks noChangeShapeType="1"/>
            <a:stCxn id="29699" idx="6"/>
            <a:endCxn id="297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7" name="AutoShape 21"/>
          <p:cNvCxnSpPr>
            <a:cxnSpLocks noChangeShapeType="1"/>
            <a:stCxn id="29701" idx="4"/>
            <a:endCxn id="297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8" name="AutoShape 22"/>
          <p:cNvCxnSpPr>
            <a:cxnSpLocks noChangeShapeType="1"/>
            <a:stCxn id="29702" idx="7"/>
            <a:endCxn id="297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9" name="AutoShape 23"/>
          <p:cNvCxnSpPr>
            <a:cxnSpLocks noChangeShapeType="1"/>
            <a:stCxn id="29702" idx="6"/>
            <a:endCxn id="297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0" name="AutoShape 24"/>
          <p:cNvCxnSpPr>
            <a:cxnSpLocks noChangeShapeType="1"/>
            <a:stCxn id="29704" idx="0"/>
            <a:endCxn id="297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1" name="AutoShape 25"/>
          <p:cNvCxnSpPr>
            <a:cxnSpLocks noChangeShapeType="1"/>
            <a:stCxn id="29703" idx="6"/>
            <a:endCxn id="297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2" name="AutoShape 26"/>
          <p:cNvCxnSpPr>
            <a:cxnSpLocks noChangeShapeType="1"/>
            <a:stCxn id="29704" idx="6"/>
            <a:endCxn id="297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3" name="AutoShape 27"/>
          <p:cNvCxnSpPr>
            <a:cxnSpLocks noChangeShapeType="1"/>
            <a:stCxn id="29706" idx="0"/>
            <a:endCxn id="297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ym typeface="Symbol" pitchFamily="18" charset="2"/>
                        </a:rPr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0739" name="AutoShape 19"/>
          <p:cNvCxnSpPr>
            <a:cxnSpLocks noChangeShapeType="1"/>
            <a:stCxn id="30724" idx="0"/>
            <a:endCxn id="30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0" name="AutoShape 20"/>
          <p:cNvCxnSpPr>
            <a:cxnSpLocks noChangeShapeType="1"/>
            <a:stCxn id="30723" idx="6"/>
            <a:endCxn id="30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741" name="AutoShape 21"/>
          <p:cNvCxnSpPr>
            <a:cxnSpLocks noChangeShapeType="1"/>
            <a:stCxn id="30725" idx="4"/>
            <a:endCxn id="30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742" name="AutoShape 22"/>
          <p:cNvCxnSpPr>
            <a:cxnSpLocks noChangeShapeType="1"/>
            <a:stCxn id="30726" idx="7"/>
            <a:endCxn id="30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3" name="AutoShape 23"/>
          <p:cNvCxnSpPr>
            <a:cxnSpLocks noChangeShapeType="1"/>
            <a:stCxn id="30726" idx="6"/>
            <a:endCxn id="30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4" name="AutoShape 24"/>
          <p:cNvCxnSpPr>
            <a:cxnSpLocks noChangeShapeType="1"/>
            <a:stCxn id="30728" idx="0"/>
            <a:endCxn id="30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5" name="AutoShape 25"/>
          <p:cNvCxnSpPr>
            <a:cxnSpLocks noChangeShapeType="1"/>
            <a:stCxn id="30727" idx="6"/>
            <a:endCxn id="30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6" name="AutoShape 26"/>
          <p:cNvCxnSpPr>
            <a:cxnSpLocks noChangeShapeType="1"/>
            <a:stCxn id="30728" idx="6"/>
            <a:endCxn id="30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7" name="AutoShape 27"/>
          <p:cNvCxnSpPr>
            <a:cxnSpLocks noChangeShapeType="1"/>
            <a:stCxn id="30730" idx="0"/>
            <a:endCxn id="30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749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750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0751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017D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ym typeface="Symbol" pitchFamily="18" charset="2"/>
                        </a:rPr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ym typeface="Symbol" pitchFamily="18" charset="2"/>
                        </a:rPr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017D"/>
                          </a:solidFill>
                        </a:rP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1763" name="AutoShape 19"/>
          <p:cNvCxnSpPr>
            <a:cxnSpLocks noChangeShapeType="1"/>
            <a:stCxn id="31748" idx="0"/>
            <a:endCxn id="3174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4" name="AutoShape 20"/>
          <p:cNvCxnSpPr>
            <a:cxnSpLocks noChangeShapeType="1"/>
            <a:stCxn id="31747" idx="6"/>
            <a:endCxn id="3174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5" name="AutoShape 21"/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6" name="AutoShape 22"/>
          <p:cNvCxnSpPr>
            <a:cxnSpLocks noChangeShapeType="1"/>
            <a:stCxn id="31750" idx="7"/>
            <a:endCxn id="3175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7" name="AutoShape 23"/>
          <p:cNvCxnSpPr>
            <a:cxnSpLocks noChangeShapeType="1"/>
            <a:stCxn id="31750" idx="6"/>
            <a:endCxn id="3175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8" name="AutoShape 24"/>
          <p:cNvCxnSpPr>
            <a:cxnSpLocks noChangeShapeType="1"/>
            <a:stCxn id="31752" idx="0"/>
            <a:endCxn id="3175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9" name="AutoShape 25"/>
          <p:cNvCxnSpPr>
            <a:cxnSpLocks noChangeShapeType="1"/>
            <a:stCxn id="31751" idx="6"/>
            <a:endCxn id="3175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0" name="AutoShape 26"/>
          <p:cNvCxnSpPr>
            <a:cxnSpLocks noChangeShapeType="1"/>
            <a:stCxn id="31752" idx="6"/>
            <a:endCxn id="3175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1" name="AutoShape 27"/>
          <p:cNvCxnSpPr>
            <a:cxnSpLocks noChangeShapeType="1"/>
            <a:stCxn id="31754" idx="0"/>
            <a:endCxn id="3175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774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31775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776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1777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017D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ym typeface="Symbol" pitchFamily="18" charset="2"/>
                        </a:rPr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ym typeface="Symbol" pitchFamily="18" charset="2"/>
                        </a:rPr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017D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2787" name="AutoShape 19"/>
          <p:cNvCxnSpPr>
            <a:cxnSpLocks noChangeShapeType="1"/>
            <a:stCxn id="32772" idx="0"/>
            <a:endCxn id="3277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88" name="AutoShape 20"/>
          <p:cNvCxnSpPr>
            <a:cxnSpLocks noChangeShapeType="1"/>
            <a:stCxn id="32771" idx="6"/>
            <a:endCxn id="3277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89" name="AutoShape 21"/>
          <p:cNvCxnSpPr>
            <a:cxnSpLocks noChangeShapeType="1"/>
            <a:stCxn id="32773" idx="4"/>
            <a:endCxn id="3277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0" name="AutoShape 22"/>
          <p:cNvCxnSpPr>
            <a:cxnSpLocks noChangeShapeType="1"/>
            <a:stCxn id="32774" idx="7"/>
            <a:endCxn id="3277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1" name="AutoShape 23"/>
          <p:cNvCxnSpPr>
            <a:cxnSpLocks noChangeShapeType="1"/>
            <a:stCxn id="32774" idx="6"/>
            <a:endCxn id="3277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2" name="AutoShape 24"/>
          <p:cNvCxnSpPr>
            <a:cxnSpLocks noChangeShapeType="1"/>
            <a:stCxn id="32776" idx="0"/>
            <a:endCxn id="3277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3" name="AutoShape 25"/>
          <p:cNvCxnSpPr>
            <a:cxnSpLocks noChangeShapeType="1"/>
            <a:stCxn id="32775" idx="6"/>
            <a:endCxn id="3277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4" name="AutoShape 26"/>
          <p:cNvCxnSpPr>
            <a:cxnSpLocks noChangeShapeType="1"/>
            <a:stCxn id="32776" idx="6"/>
            <a:endCxn id="3277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5" name="AutoShape 27"/>
          <p:cNvCxnSpPr>
            <a:cxnSpLocks noChangeShapeType="1"/>
            <a:stCxn id="32778" idx="0"/>
            <a:endCxn id="3277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6" name="Rectangle 31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279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79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79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280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280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280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89061"/>
              </p:ext>
            </p:extLst>
          </p:nvPr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3811" name="AutoShape 19"/>
          <p:cNvCxnSpPr>
            <a:cxnSpLocks noChangeShapeType="1"/>
            <a:stCxn id="33796" idx="0"/>
            <a:endCxn id="3379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2" name="AutoShape 20"/>
          <p:cNvCxnSpPr>
            <a:cxnSpLocks noChangeShapeType="1"/>
            <a:stCxn id="33795" idx="6"/>
            <a:endCxn id="3379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3" name="AutoShape 21"/>
          <p:cNvCxnSpPr>
            <a:cxnSpLocks noChangeShapeType="1"/>
            <a:stCxn id="33797" idx="4"/>
            <a:endCxn id="3379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4" name="AutoShape 22"/>
          <p:cNvCxnSpPr>
            <a:cxnSpLocks noChangeShapeType="1"/>
            <a:stCxn id="33798" idx="7"/>
            <a:endCxn id="3379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5" name="AutoShape 23"/>
          <p:cNvCxnSpPr>
            <a:cxnSpLocks noChangeShapeType="1"/>
            <a:stCxn id="33798" idx="6"/>
            <a:endCxn id="3380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6" name="AutoShape 24"/>
          <p:cNvCxnSpPr>
            <a:cxnSpLocks noChangeShapeType="1"/>
            <a:stCxn id="33800" idx="0"/>
            <a:endCxn id="3379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7" name="AutoShape 25"/>
          <p:cNvCxnSpPr>
            <a:cxnSpLocks noChangeShapeType="1"/>
            <a:stCxn id="33799" idx="6"/>
            <a:endCxn id="3380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8" name="AutoShape 26"/>
          <p:cNvCxnSpPr>
            <a:cxnSpLocks noChangeShapeType="1"/>
            <a:stCxn id="33800" idx="6"/>
            <a:endCxn id="3380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9" name="AutoShape 27"/>
          <p:cNvCxnSpPr>
            <a:cxnSpLocks noChangeShapeType="1"/>
            <a:stCxn id="33802" idx="0"/>
            <a:endCxn id="3380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20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3821" name="Rectangle 31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824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3825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3826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3827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25555"/>
              </p:ext>
            </p:extLst>
          </p:nvPr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4835" name="AutoShape 19"/>
          <p:cNvCxnSpPr>
            <a:cxnSpLocks noChangeShapeType="1"/>
            <a:stCxn id="34820" idx="0"/>
            <a:endCxn id="3481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6" name="AutoShape 20"/>
          <p:cNvCxnSpPr>
            <a:cxnSpLocks noChangeShapeType="1"/>
            <a:stCxn id="34819" idx="6"/>
            <a:endCxn id="3482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7" name="AutoShape 21"/>
          <p:cNvCxnSpPr>
            <a:cxnSpLocks noChangeShapeType="1"/>
            <a:stCxn id="34821" idx="4"/>
            <a:endCxn id="3482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8" name="AutoShape 22"/>
          <p:cNvCxnSpPr>
            <a:cxnSpLocks noChangeShapeType="1"/>
            <a:stCxn id="34822" idx="7"/>
            <a:endCxn id="3482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9" name="AutoShape 23"/>
          <p:cNvCxnSpPr>
            <a:cxnSpLocks noChangeShapeType="1"/>
            <a:stCxn id="34822" idx="6"/>
            <a:endCxn id="3482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0" name="AutoShape 24"/>
          <p:cNvCxnSpPr>
            <a:cxnSpLocks noChangeShapeType="1"/>
            <a:stCxn id="34824" idx="0"/>
            <a:endCxn id="3482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AutoShape 25"/>
          <p:cNvCxnSpPr>
            <a:cxnSpLocks noChangeShapeType="1"/>
            <a:stCxn id="34823" idx="6"/>
            <a:endCxn id="3482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2" name="AutoShape 26"/>
          <p:cNvCxnSpPr>
            <a:cxnSpLocks noChangeShapeType="1"/>
            <a:stCxn id="34824" idx="6"/>
            <a:endCxn id="3482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3" name="AutoShape 27"/>
          <p:cNvCxnSpPr>
            <a:cxnSpLocks noChangeShapeType="1"/>
            <a:stCxn id="34826" idx="0"/>
            <a:endCxn id="3482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4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845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4846" name="Rectangle 32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84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484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84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485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485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485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62112"/>
              </p:ext>
            </p:extLst>
          </p:nvPr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2362200"/>
          </a:xfrm>
        </p:spPr>
        <p:txBody>
          <a:bodyPr/>
          <a:lstStyle/>
          <a:p>
            <a:r>
              <a:rPr lang="en-GB" dirty="0"/>
              <a:t>Graph is probably the data structure that has the closest resemblance to our daily life.</a:t>
            </a:r>
          </a:p>
          <a:p>
            <a:r>
              <a:rPr lang="en-GB" dirty="0"/>
              <a:t> There are many types of graphs describing the relationships in real life. 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6F0A71-BF6D-DE8A-1DCD-BCB86ACB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6400800" cy="38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64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5859" name="AutoShape 19"/>
          <p:cNvCxnSpPr>
            <a:cxnSpLocks noChangeShapeType="1"/>
            <a:stCxn id="35844" idx="0"/>
            <a:endCxn id="3584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0" name="AutoShape 20"/>
          <p:cNvCxnSpPr>
            <a:cxnSpLocks noChangeShapeType="1"/>
            <a:stCxn id="35843" idx="6"/>
            <a:endCxn id="3584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1" name="AutoShape 21"/>
          <p:cNvCxnSpPr>
            <a:cxnSpLocks noChangeShapeType="1"/>
            <a:stCxn id="35845" idx="4"/>
            <a:endCxn id="3584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2" name="AutoShape 22"/>
          <p:cNvCxnSpPr>
            <a:cxnSpLocks noChangeShapeType="1"/>
            <a:stCxn id="35846" idx="7"/>
            <a:endCxn id="3584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3" name="AutoShape 23"/>
          <p:cNvCxnSpPr>
            <a:cxnSpLocks noChangeShapeType="1"/>
            <a:stCxn id="35846" idx="6"/>
            <a:endCxn id="3584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4" name="AutoShape 24"/>
          <p:cNvCxnSpPr>
            <a:cxnSpLocks noChangeShapeType="1"/>
            <a:stCxn id="35848" idx="0"/>
            <a:endCxn id="3584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5" name="AutoShape 25"/>
          <p:cNvCxnSpPr>
            <a:cxnSpLocks noChangeShapeType="1"/>
            <a:stCxn id="35847" idx="6"/>
            <a:endCxn id="3584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6" name="AutoShape 26"/>
          <p:cNvCxnSpPr>
            <a:cxnSpLocks noChangeShapeType="1"/>
            <a:stCxn id="35848" idx="6"/>
            <a:endCxn id="3585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7" name="AutoShape 27"/>
          <p:cNvCxnSpPr>
            <a:cxnSpLocks noChangeShapeType="1"/>
            <a:stCxn id="35850" idx="0"/>
            <a:endCxn id="3584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8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869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870" name="Rectangle 32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5871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5872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5874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5875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5876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25248"/>
              </p:ext>
            </p:extLst>
          </p:nvPr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883" name="AutoShape 19"/>
          <p:cNvCxnSpPr>
            <a:cxnSpLocks noChangeShapeType="1"/>
            <a:stCxn id="36868" idx="0"/>
            <a:endCxn id="3686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4" name="AutoShape 20"/>
          <p:cNvCxnSpPr>
            <a:cxnSpLocks noChangeShapeType="1"/>
            <a:stCxn id="36867" idx="6"/>
            <a:endCxn id="3686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5" name="AutoShape 21"/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6" name="AutoShape 22"/>
          <p:cNvCxnSpPr>
            <a:cxnSpLocks noChangeShapeType="1"/>
            <a:stCxn id="36870" idx="7"/>
            <a:endCxn id="3687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7" name="AutoShape 23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8" name="AutoShape 24"/>
          <p:cNvCxnSpPr>
            <a:cxnSpLocks noChangeShapeType="1"/>
            <a:stCxn id="36872" idx="0"/>
            <a:endCxn id="3687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AutoShape 25"/>
          <p:cNvCxnSpPr>
            <a:cxnSpLocks noChangeShapeType="1"/>
            <a:stCxn id="36871" idx="6"/>
            <a:endCxn id="3687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0" name="AutoShape 26"/>
          <p:cNvCxnSpPr>
            <a:cxnSpLocks noChangeShapeType="1"/>
            <a:stCxn id="36872" idx="6"/>
            <a:endCxn id="3687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1" name="AutoShape 27"/>
          <p:cNvCxnSpPr>
            <a:cxnSpLocks noChangeShapeType="1"/>
            <a:stCxn id="36874" idx="0"/>
            <a:endCxn id="3687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2" name="AutoShape 23"/>
          <p:cNvCxnSpPr>
            <a:cxnSpLocks noChangeShapeType="1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3" name="AutoShape 26"/>
          <p:cNvCxnSpPr>
            <a:cxnSpLocks noChangeShapeType="1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sp>
        <p:nvSpPr>
          <p:cNvPr id="36894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895" name="Rectangle 32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6896" name="Rectangle 33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3689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689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689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690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690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690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61222"/>
              </p:ext>
            </p:extLst>
          </p:nvPr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7907" name="AutoShape 19"/>
          <p:cNvCxnSpPr>
            <a:cxnSpLocks noChangeShapeType="1"/>
            <a:stCxn id="37892" idx="0"/>
            <a:endCxn id="3789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08" name="AutoShape 20"/>
          <p:cNvCxnSpPr>
            <a:cxnSpLocks noChangeShapeType="1"/>
            <a:stCxn id="37891" idx="6"/>
            <a:endCxn id="3789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09" name="AutoShape 21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0" name="AutoShape 22"/>
          <p:cNvCxnSpPr>
            <a:cxnSpLocks noChangeShapeType="1"/>
            <a:stCxn id="37894" idx="7"/>
            <a:endCxn id="3789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1" name="AutoShape 23"/>
          <p:cNvCxnSpPr>
            <a:cxnSpLocks noChangeShapeType="1"/>
            <a:stCxn id="37894" idx="6"/>
            <a:endCxn id="3789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2" name="AutoShape 24"/>
          <p:cNvCxnSpPr>
            <a:cxnSpLocks noChangeShapeType="1"/>
            <a:stCxn id="37896" idx="0"/>
            <a:endCxn id="3789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3" name="AutoShape 25"/>
          <p:cNvCxnSpPr>
            <a:cxnSpLocks noChangeShapeType="1"/>
            <a:stCxn id="37895" idx="6"/>
            <a:endCxn id="3789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4" name="AutoShape 26"/>
          <p:cNvCxnSpPr>
            <a:cxnSpLocks noChangeShapeType="1"/>
            <a:stCxn id="37896" idx="6"/>
            <a:endCxn id="3789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5" name="AutoShape 27"/>
          <p:cNvCxnSpPr>
            <a:cxnSpLocks noChangeShapeType="1"/>
            <a:stCxn id="37898" idx="0"/>
            <a:endCxn id="3789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6" name="AutoShape 23"/>
          <p:cNvCxnSpPr>
            <a:cxnSpLocks noChangeShapeType="1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7" name="AutoShape 26"/>
          <p:cNvCxnSpPr>
            <a:cxnSpLocks noChangeShapeType="1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919" name="Rectangle 32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37920" name="Rectangle 33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37921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7922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7923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7924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7925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 dirty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7926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87379"/>
              </p:ext>
            </p:extLst>
          </p:nvPr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BFS: The Code (again)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4038600" cy="5105400"/>
          </a:xfrm>
        </p:spPr>
        <p:txBody>
          <a:bodyPr>
            <a:normAutofit lnSpcReduction="10000"/>
          </a:bodyPr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While(Q not empty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Print Path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7848600" cy="51054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Print-Path(G, s, v)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	if(v==s)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		print(s)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else if(prev[v]==NIL)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		print(No path);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	else{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		Print-Path(G,s,prev[v]);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		print(v);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	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BFS: Complexity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4038600" cy="5105400"/>
          </a:xfrm>
        </p:spPr>
        <p:txBody>
          <a:bodyPr>
            <a:normAutofit lnSpcReduction="10000"/>
          </a:bodyPr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While(Q not empty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if(color[v]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658394" y="3809206"/>
            <a:ext cx="15240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79825" y="36576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O(V)</a:t>
            </a:r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7812088" y="3617912"/>
            <a:ext cx="1905000" cy="3175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001000" y="31242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O(V)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1752600"/>
            <a:ext cx="3197225" cy="646113"/>
            <a:chOff x="2920" y="1772"/>
            <a:chExt cx="3160" cy="544"/>
          </a:xfrm>
        </p:grpSpPr>
        <p:sp>
          <p:nvSpPr>
            <p:cNvPr id="41999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3056" cy="5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i="1">
                  <a:solidFill>
                    <a:schemeClr val="tx2"/>
                  </a:solidFill>
                </a:rPr>
                <a:t>u = every vertex, but only once</a:t>
              </a:r>
              <a:br>
                <a:rPr lang="en-US" sz="1800" b="1" i="1">
                  <a:solidFill>
                    <a:schemeClr val="tx2"/>
                  </a:solidFill>
                </a:rPr>
              </a:br>
              <a:r>
                <a:rPr lang="en-US" sz="1800" b="1" i="1">
                  <a:solidFill>
                    <a:schemeClr val="tx2"/>
                  </a:solidFill>
                </a:rPr>
                <a:t>                                  (</a:t>
              </a:r>
              <a:r>
                <a:rPr lang="en-US" sz="1800" b="1" i="1"/>
                <a:t>Why?</a:t>
              </a:r>
              <a:r>
                <a:rPr lang="en-US" sz="1800" b="1" i="1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42000" name="Line 10"/>
            <p:cNvSpPr>
              <a:spLocks noChangeShapeType="1"/>
            </p:cNvSpPr>
            <p:nvPr/>
          </p:nvSpPr>
          <p:spPr bwMode="auto">
            <a:xfrm flipH="1">
              <a:off x="2920" y="1920"/>
              <a:ext cx="103" cy="30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118100" y="5943600"/>
            <a:ext cx="4102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i="1"/>
              <a:t>What will be the running time?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118100" y="6324600"/>
            <a:ext cx="38703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Total running time: O(V+E)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 autoUpdateAnimBg="0"/>
      <p:bldP spid="1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Properties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BFS calculates the </a:t>
            </a:r>
            <a:r>
              <a:rPr lang="en-US" sz="2800" i="1">
                <a:solidFill>
                  <a:schemeClr val="tx2"/>
                </a:solidFill>
              </a:rPr>
              <a:t>shortest-path distance</a:t>
            </a:r>
            <a:r>
              <a:rPr lang="en-US" sz="2800"/>
              <a:t> to the source node</a:t>
            </a:r>
          </a:p>
          <a:p>
            <a:pPr lvl="1"/>
            <a:r>
              <a:rPr lang="en-US" sz="2400"/>
              <a:t>Shortest-path distance </a:t>
            </a:r>
            <a:r>
              <a:rPr lang="en-US" sz="2400">
                <a:sym typeface="Symbol" pitchFamily="18" charset="2"/>
              </a:rPr>
              <a:t>(s,v) </a:t>
            </a:r>
            <a:r>
              <a:rPr lang="en-US" sz="2400"/>
              <a:t>= minimum number of edges from s to v, or </a:t>
            </a:r>
            <a:r>
              <a:rPr lang="en-US" sz="2400">
                <a:sym typeface="Symbol" pitchFamily="18" charset="2"/>
              </a:rPr>
              <a:t> if v not reachable from s</a:t>
            </a:r>
            <a:endParaRPr lang="en-US" sz="2400"/>
          </a:p>
          <a:p>
            <a:pPr lvl="1"/>
            <a:r>
              <a:rPr lang="en-US" sz="2400"/>
              <a:t>Proof given in the book (p. 472-5)</a:t>
            </a:r>
          </a:p>
          <a:p>
            <a:r>
              <a:rPr lang="en-US" sz="2800">
                <a:sym typeface="Symbol" pitchFamily="18" charset="2"/>
              </a:rPr>
              <a:t>BFS builds </a:t>
            </a:r>
            <a:r>
              <a:rPr lang="en-US" sz="2800" i="1">
                <a:solidFill>
                  <a:schemeClr val="tx2"/>
                </a:solidFill>
                <a:sym typeface="Symbol" pitchFamily="18" charset="2"/>
              </a:rPr>
              <a:t>breadth-first tree</a:t>
            </a:r>
            <a:r>
              <a:rPr lang="en-US" sz="2800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lang="en-US" sz="2400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BFS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shortest path in an undirected/directed unweighted graph.</a:t>
            </a:r>
          </a:p>
          <a:p>
            <a:r>
              <a:rPr lang="en-US" dirty="0"/>
              <a:t>Find the bipartite-ness of a graph.</a:t>
            </a:r>
          </a:p>
          <a:p>
            <a:r>
              <a:rPr lang="en-US" dirty="0"/>
              <a:t>Find cycle in a graph.</a:t>
            </a:r>
          </a:p>
          <a:p>
            <a:r>
              <a:rPr lang="en-US" dirty="0"/>
              <a:t>Find the connectedness of a graph.</a:t>
            </a:r>
          </a:p>
          <a:p>
            <a:r>
              <a:rPr lang="en-US" dirty="0"/>
              <a:t>And many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on BFS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– Chapter 22 – elementary Graph Algorithms</a:t>
            </a:r>
          </a:p>
          <a:p>
            <a:r>
              <a:rPr lang="en-US" dirty="0"/>
              <a:t>Exercise you have to solve: (Page 602)</a:t>
            </a:r>
          </a:p>
          <a:p>
            <a:pPr lvl="1"/>
            <a:r>
              <a:rPr lang="en-US" dirty="0"/>
              <a:t>22.2-7 (Wrestler)</a:t>
            </a:r>
          </a:p>
          <a:p>
            <a:pPr lvl="1"/>
            <a:r>
              <a:rPr lang="en-US" dirty="0"/>
              <a:t>22.2-8 (Diameter)</a:t>
            </a:r>
          </a:p>
          <a:p>
            <a:pPr lvl="1"/>
            <a:r>
              <a:rPr lang="en-US" dirty="0"/>
              <a:t>22.2-9 (Traverse)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600200"/>
            <a:ext cx="8716962" cy="5045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/>
              <a:t>Input: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G</a:t>
            </a:r>
            <a:r>
              <a:rPr lang="en-US" sz="2000">
                <a:latin typeface="Comic Sans MS" pitchFamily="66" charset="0"/>
              </a:rPr>
              <a:t> = (V, E)</a:t>
            </a:r>
            <a:r>
              <a:rPr lang="en-US" sz="2000"/>
              <a:t> (No source vertex given!)</a:t>
            </a:r>
          </a:p>
          <a:p>
            <a:pPr>
              <a:lnSpc>
                <a:spcPct val="120000"/>
              </a:lnSpc>
            </a:pPr>
            <a:r>
              <a:rPr lang="en-US" sz="2400" b="1"/>
              <a:t>Goal</a:t>
            </a:r>
            <a:r>
              <a:rPr lang="en-US" sz="240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Explore the edges of G to “discover” every vertex in </a:t>
            </a:r>
            <a:r>
              <a:rPr lang="en-US" sz="2000">
                <a:latin typeface="Comic Sans MS" pitchFamily="66" charset="0"/>
              </a:rPr>
              <a:t>V </a:t>
            </a:r>
            <a:r>
              <a:rPr lang="en-US" sz="2000"/>
              <a:t>starting at the </a:t>
            </a:r>
            <a:r>
              <a:rPr lang="en-US" sz="2000">
                <a:solidFill>
                  <a:schemeClr val="accent1"/>
                </a:solidFill>
              </a:rPr>
              <a:t>most current visited </a:t>
            </a:r>
            <a:r>
              <a:rPr lang="en-US" sz="2000"/>
              <a:t>node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Search may be repeated from </a:t>
            </a:r>
            <a:r>
              <a:rPr lang="en-US" sz="2000">
                <a:solidFill>
                  <a:schemeClr val="accent1"/>
                </a:solidFill>
              </a:rPr>
              <a:t>multiple sources</a:t>
            </a:r>
          </a:p>
          <a:p>
            <a:pPr>
              <a:lnSpc>
                <a:spcPct val="120000"/>
              </a:lnSpc>
            </a:pPr>
            <a:r>
              <a:rPr lang="en-US" sz="2400" b="1"/>
              <a:t>Output: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2 </a:t>
            </a:r>
            <a:r>
              <a:rPr lang="en-US" sz="2000" b="1"/>
              <a:t>timestamps </a:t>
            </a:r>
            <a:r>
              <a:rPr lang="en-US" sz="2000"/>
              <a:t>on each vertex:</a:t>
            </a:r>
          </a:p>
          <a:p>
            <a:pPr lvl="2">
              <a:lnSpc>
                <a:spcPct val="120000"/>
              </a:lnSpc>
            </a:pPr>
            <a:r>
              <a:rPr lang="en-US" sz="1800">
                <a:latin typeface="Comic Sans MS" pitchFamily="66" charset="0"/>
              </a:rPr>
              <a:t>d[v]</a:t>
            </a:r>
            <a:r>
              <a:rPr lang="en-US" sz="1800"/>
              <a:t> = discovery time</a:t>
            </a:r>
          </a:p>
          <a:p>
            <a:pPr lvl="2">
              <a:lnSpc>
                <a:spcPct val="120000"/>
              </a:lnSpc>
            </a:pPr>
            <a:r>
              <a:rPr lang="en-US" sz="1800">
                <a:latin typeface="Comic Sans MS" pitchFamily="66" charset="0"/>
              </a:rPr>
              <a:t>f[v]</a:t>
            </a:r>
            <a:r>
              <a:rPr lang="en-US" sz="1800"/>
              <a:t> = finishing time (done with examining </a:t>
            </a:r>
            <a:r>
              <a:rPr lang="en-US" sz="1800">
                <a:latin typeface="Comic Sans MS" pitchFamily="66" charset="0"/>
              </a:rPr>
              <a:t>v</a:t>
            </a:r>
            <a:r>
              <a:rPr lang="en-US" sz="1800"/>
              <a:t>’s adjacency list)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Depth-first forest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3813" y="1676400"/>
            <a:ext cx="2159000" cy="1376363"/>
            <a:chOff x="828" y="2753"/>
            <a:chExt cx="1360" cy="867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Graph Variations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1"/>
            <a:ext cx="8229600" cy="4038600"/>
          </a:xfrm>
        </p:spPr>
        <p:txBody>
          <a:bodyPr/>
          <a:lstStyle/>
          <a:p>
            <a:r>
              <a:rPr lang="en-US" dirty="0"/>
              <a:t>Variations: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connected graph</a:t>
            </a:r>
            <a:r>
              <a:rPr lang="en-US" i="1" dirty="0"/>
              <a:t> </a:t>
            </a:r>
            <a:r>
              <a:rPr lang="en-US" dirty="0"/>
              <a:t>has a path from every vertex to every other</a:t>
            </a:r>
          </a:p>
          <a:p>
            <a:pPr lvl="1"/>
            <a:r>
              <a:rPr lang="en-US" dirty="0"/>
              <a:t>In an </a:t>
            </a:r>
            <a:r>
              <a:rPr lang="en-US" i="1" dirty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dirty="0"/>
              <a:t>Edge (</a:t>
            </a:r>
            <a:r>
              <a:rPr lang="en-US" dirty="0" err="1"/>
              <a:t>u,v</a:t>
            </a:r>
            <a:r>
              <a:rPr lang="en-US" dirty="0"/>
              <a:t>) = edge (</a:t>
            </a:r>
            <a:r>
              <a:rPr lang="en-US" dirty="0" err="1"/>
              <a:t>v,u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 self-loops</a:t>
            </a:r>
          </a:p>
          <a:p>
            <a:pPr lvl="1"/>
            <a:r>
              <a:rPr lang="en-US" dirty="0"/>
              <a:t>In a </a:t>
            </a:r>
            <a:r>
              <a:rPr lang="en-US" i="1" dirty="0">
                <a:solidFill>
                  <a:schemeClr val="tx2"/>
                </a:solidFill>
              </a:rPr>
              <a:t>directed</a:t>
            </a:r>
            <a:r>
              <a:rPr lang="en-US" dirty="0"/>
              <a:t> graph:</a:t>
            </a:r>
          </a:p>
          <a:p>
            <a:pPr lvl="2"/>
            <a:r>
              <a:rPr lang="en-US" dirty="0"/>
              <a:t>Edge (</a:t>
            </a:r>
            <a:r>
              <a:rPr lang="en-US" dirty="0" err="1"/>
              <a:t>u,v</a:t>
            </a:r>
            <a:r>
              <a:rPr lang="en-US" dirty="0"/>
              <a:t>) goes from vertex u to vertex v, notated </a:t>
            </a:r>
            <a:r>
              <a:rPr lang="en-US" dirty="0" err="1"/>
              <a:t>u</a:t>
            </a:r>
            <a:r>
              <a:rPr lang="en-US" dirty="0" err="1">
                <a:sym typeface="Symbol" pitchFamily="18" charset="2"/>
              </a:rPr>
              <a:t>v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835775" cy="22844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Search “</a:t>
            </a:r>
            <a:r>
              <a:rPr lang="en-US" sz="2400">
                <a:solidFill>
                  <a:schemeClr val="accent1"/>
                </a:solidFill>
              </a:rPr>
              <a:t>deeper</a:t>
            </a:r>
            <a:r>
              <a:rPr lang="en-US" sz="2400"/>
              <a:t>” in the graph whenever possible</a:t>
            </a:r>
          </a:p>
          <a:p>
            <a:pPr>
              <a:lnSpc>
                <a:spcPct val="110000"/>
              </a:lnSpc>
            </a:pPr>
            <a:r>
              <a:rPr lang="en-US" sz="2400"/>
              <a:t>Edges are </a:t>
            </a:r>
            <a:r>
              <a:rPr lang="en-US" sz="2400">
                <a:solidFill>
                  <a:schemeClr val="accent1"/>
                </a:solidFill>
              </a:rPr>
              <a:t>explored out </a:t>
            </a:r>
            <a:r>
              <a:rPr lang="en-US" sz="2400"/>
              <a:t>of the most recently discovered vertex </a:t>
            </a:r>
            <a:r>
              <a:rPr lang="en-US" sz="2400">
                <a:latin typeface="Comic Sans MS" pitchFamily="66" charset="0"/>
              </a:rPr>
              <a:t>v</a:t>
            </a:r>
            <a:r>
              <a:rPr lang="en-US" sz="2400"/>
              <a:t> that </a:t>
            </a:r>
            <a:r>
              <a:rPr lang="en-US" sz="2400">
                <a:solidFill>
                  <a:schemeClr val="accent1"/>
                </a:solidFill>
              </a:rPr>
              <a:t>still has unexplored edges</a:t>
            </a:r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309563" y="3328988"/>
            <a:ext cx="853598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After all edges of v have been explored, the search “</a:t>
            </a:r>
            <a:r>
              <a:rPr lang="en-US" sz="2400">
                <a:solidFill>
                  <a:srgbClr val="FF0000"/>
                </a:solidFill>
              </a:rPr>
              <a:t>backtracks</a:t>
            </a:r>
            <a:r>
              <a:rPr lang="en-US" sz="2400">
                <a:solidFill>
                  <a:schemeClr val="accent2"/>
                </a:solidFill>
              </a:rPr>
              <a:t>” from the parent of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v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The process continues until all vertices </a:t>
            </a:r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>
                <a:solidFill>
                  <a:schemeClr val="accent2"/>
                </a:solidFill>
              </a:rPr>
              <a:t> from the original source have been discovered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If undiscovered vertices remain, choose one of them as a </a:t>
            </a:r>
            <a:r>
              <a:rPr lang="en-US" sz="2400">
                <a:solidFill>
                  <a:srgbClr val="FF0000"/>
                </a:solidFill>
              </a:rPr>
              <a:t>new source</a:t>
            </a:r>
            <a:r>
              <a:rPr lang="en-US" sz="2400">
                <a:solidFill>
                  <a:schemeClr val="accent2"/>
                </a:solidFill>
              </a:rPr>
              <a:t> and repeat the search from that vertex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DFS creates a “depth-first forest”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07213" y="1604963"/>
            <a:ext cx="2159000" cy="1376362"/>
            <a:chOff x="828" y="2753"/>
            <a:chExt cx="1360" cy="867"/>
          </a:xfrm>
        </p:grpSpPr>
        <p:sp>
          <p:nvSpPr>
            <p:cNvPr id="8209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8210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8211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212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8213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218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5554" name="Oval 18"/>
          <p:cNvSpPr>
            <a:spLocks noChangeArrowheads="1"/>
          </p:cNvSpPr>
          <p:nvPr/>
        </p:nvSpPr>
        <p:spPr bwMode="auto">
          <a:xfrm>
            <a:off x="6915150" y="1600200"/>
            <a:ext cx="442913" cy="414338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364413" y="1603375"/>
            <a:ext cx="1003300" cy="414338"/>
            <a:chOff x="4216" y="916"/>
            <a:chExt cx="632" cy="261"/>
          </a:xfrm>
        </p:grpSpPr>
        <p:sp>
          <p:nvSpPr>
            <p:cNvPr id="8207" name="Oval 20"/>
            <p:cNvSpPr>
              <a:spLocks noChangeArrowheads="1"/>
            </p:cNvSpPr>
            <p:nvPr/>
          </p:nvSpPr>
          <p:spPr bwMode="auto">
            <a:xfrm>
              <a:off x="4569" y="916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>
              <a:off x="4216" y="1032"/>
              <a:ext cx="360" cy="0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910388" y="1963738"/>
            <a:ext cx="1090612" cy="1017587"/>
            <a:chOff x="3930" y="1143"/>
            <a:chExt cx="687" cy="641"/>
          </a:xfrm>
        </p:grpSpPr>
        <p:sp>
          <p:nvSpPr>
            <p:cNvPr id="8205" name="Oval 23"/>
            <p:cNvSpPr>
              <a:spLocks noChangeArrowheads="1"/>
            </p:cNvSpPr>
            <p:nvPr/>
          </p:nvSpPr>
          <p:spPr bwMode="auto">
            <a:xfrm>
              <a:off x="3930" y="1523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24"/>
            <p:cNvSpPr>
              <a:spLocks noChangeShapeType="1"/>
            </p:cNvSpPr>
            <p:nvPr/>
          </p:nvSpPr>
          <p:spPr bwMode="auto">
            <a:xfrm flipH="1">
              <a:off x="4176" y="1143"/>
              <a:ext cx="441" cy="414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5561" name="Oval 25"/>
          <p:cNvSpPr>
            <a:spLocks noChangeArrowheads="1"/>
          </p:cNvSpPr>
          <p:nvPr/>
        </p:nvSpPr>
        <p:spPr bwMode="auto">
          <a:xfrm>
            <a:off x="8624888" y="2073275"/>
            <a:ext cx="442912" cy="414338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924800" y="2435225"/>
            <a:ext cx="776288" cy="554038"/>
            <a:chOff x="4569" y="1440"/>
            <a:chExt cx="489" cy="349"/>
          </a:xfrm>
        </p:grpSpPr>
        <p:sp>
          <p:nvSpPr>
            <p:cNvPr id="8203" name="Oval 27"/>
            <p:cNvSpPr>
              <a:spLocks noChangeArrowheads="1"/>
            </p:cNvSpPr>
            <p:nvPr/>
          </p:nvSpPr>
          <p:spPr bwMode="auto">
            <a:xfrm>
              <a:off x="4569" y="1528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28"/>
            <p:cNvSpPr>
              <a:spLocks noChangeShapeType="1"/>
            </p:cNvSpPr>
            <p:nvPr/>
          </p:nvSpPr>
          <p:spPr bwMode="auto">
            <a:xfrm flipV="1">
              <a:off x="4838" y="1440"/>
              <a:ext cx="220" cy="158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4" grpId="0" animBg="1"/>
      <p:bldP spid="7055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Additional Data Structures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3190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Global variable: </a:t>
            </a:r>
            <a:r>
              <a:rPr lang="en-US" sz="2800" dirty="0">
                <a:solidFill>
                  <a:srgbClr val="FF0000"/>
                </a:solidFill>
              </a:rPr>
              <a:t>time-stamp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Incremented when nodes are discovered </a:t>
            </a:r>
            <a:r>
              <a:rPr lang="en-US" sz="2400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finished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Comic Sans MS" pitchFamily="66" charset="0"/>
              </a:rPr>
              <a:t>color[u] </a:t>
            </a:r>
            <a:r>
              <a:rPr lang="en-US" sz="2800" dirty="0"/>
              <a:t>– similar to BFS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White before </a:t>
            </a:r>
            <a:r>
              <a:rPr lang="en-US" sz="2400" dirty="0">
                <a:solidFill>
                  <a:schemeClr val="accent2"/>
                </a:solidFill>
              </a:rPr>
              <a:t>discovery</a:t>
            </a:r>
            <a:r>
              <a:rPr lang="en-US" sz="2400" dirty="0"/>
              <a:t>, gray while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processing</a:t>
            </a:r>
            <a:r>
              <a:rPr lang="en-US" sz="2400" dirty="0"/>
              <a:t> and black when </a:t>
            </a:r>
            <a:r>
              <a:rPr lang="en-US" sz="2400" dirty="0">
                <a:solidFill>
                  <a:schemeClr val="accent1"/>
                </a:solidFill>
              </a:rPr>
              <a:t>finished</a:t>
            </a:r>
            <a:r>
              <a:rPr lang="en-US" sz="2400" dirty="0"/>
              <a:t> processing</a:t>
            </a:r>
          </a:p>
          <a:p>
            <a:pPr>
              <a:lnSpc>
                <a:spcPct val="130000"/>
              </a:lnSpc>
              <a:defRPr/>
            </a:pPr>
            <a:r>
              <a:rPr lang="en-US" sz="2800" dirty="0" err="1">
                <a:latin typeface="Comic Sans MS" pitchFamily="66" charset="0"/>
                <a:sym typeface="Symbol" pitchFamily="18" charset="2"/>
              </a:rPr>
              <a:t>prev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[u]</a:t>
            </a:r>
            <a:r>
              <a:rPr lang="en-US" sz="2800" dirty="0">
                <a:sym typeface="Symbol" pitchFamily="18" charset="2"/>
              </a:rPr>
              <a:t> – predecessor of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u</a:t>
            </a: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Comic Sans MS" pitchFamily="66" charset="0"/>
              </a:rPr>
              <a:t>d[u], f[u]</a:t>
            </a:r>
            <a:r>
              <a:rPr lang="en-US" sz="2800" dirty="0"/>
              <a:t> – discovery and finish times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2463" y="4841875"/>
            <a:ext cx="7716837" cy="1385888"/>
            <a:chOff x="411" y="2852"/>
            <a:chExt cx="4861" cy="873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GRAY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941" y="3251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WHITE</a:t>
              </a: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3832" y="3248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BLACK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11" y="34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980" y="3494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2V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749" y="349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d[u]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3190" y="349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f[u]</a:t>
              </a: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914" y="2852"/>
              <a:ext cx="15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 ≤ d[u] &lt; f [u] ≤ 2 |V|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202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DFS_Visit(v);}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	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762000" y="2514600"/>
            <a:ext cx="3733800" cy="2667000"/>
          </a:xfrm>
          <a:prstGeom prst="rect">
            <a:avLst/>
          </a:prstGeom>
          <a:solidFill>
            <a:srgbClr val="0070C0">
              <a:alpha val="29019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algn="r"/>
            <a:r>
              <a:rPr lang="en-US" sz="1800" b="1" u="sng">
                <a:solidFill>
                  <a:srgbClr val="FF0000"/>
                </a:solidFill>
              </a:rPr>
              <a:t>Initialize</a:t>
            </a:r>
            <a:endParaRPr lang="en-US" sz="1200" b="1" u="sng">
              <a:solidFill>
                <a:srgbClr val="FF0000"/>
              </a:solidFill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 err="1">
                <a:latin typeface="Courier New" pitchFamily="49" charset="0"/>
              </a:rPr>
              <a:t>DFS_Visit</a:t>
            </a:r>
            <a:r>
              <a:rPr lang="en-US" sz="1800" b="1" dirty="0">
                <a:latin typeface="Courier New" pitchFamily="49" charset="0"/>
              </a:rPr>
              <a:t>(u)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for each v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[u]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(v);}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00209" y="6096000"/>
            <a:ext cx="63151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lang="en-US" b="1" dirty="0">
                <a:latin typeface="Courier New" pitchFamily="49" charset="0"/>
              </a:rPr>
              <a:t>d</a:t>
            </a:r>
            <a:r>
              <a:rPr lang="en-US" b="1" i="0" dirty="0">
                <a:solidFill>
                  <a:schemeClr val="accent1"/>
                </a:solidFill>
                <a:latin typeface="Courier New" pitchFamily="49" charset="0"/>
              </a:rPr>
              <a:t>[u]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 represent?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DFS_Visit(v);}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676409" y="6096000"/>
            <a:ext cx="63151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f</a:t>
            </a:r>
            <a:r>
              <a:rPr lang="en-US" b="1" i="0" dirty="0">
                <a:solidFill>
                  <a:schemeClr val="accent1"/>
                </a:solidFill>
                <a:latin typeface="Courier New" pitchFamily="49" charset="0"/>
              </a:rPr>
              <a:t>[u]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 represent?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1662113" y="6151563"/>
            <a:ext cx="57626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Will all vertices eventually be colored black?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14348" name="AutoShape 11"/>
          <p:cNvCxnSpPr>
            <a:cxnSpLocks noChangeShapeType="1"/>
            <a:stCxn id="14340" idx="3"/>
            <a:endCxn id="1434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9" name="AutoShape 12"/>
          <p:cNvCxnSpPr>
            <a:cxnSpLocks noChangeShapeType="1"/>
            <a:stCxn id="14346" idx="5"/>
            <a:endCxn id="1434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0" name="AutoShape 13"/>
          <p:cNvCxnSpPr>
            <a:cxnSpLocks noChangeShapeType="1"/>
            <a:stCxn id="14346" idx="6"/>
            <a:endCxn id="1434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1" name="AutoShape 14"/>
          <p:cNvCxnSpPr>
            <a:cxnSpLocks noChangeShapeType="1"/>
            <a:stCxn id="14344" idx="2"/>
            <a:endCxn id="1434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2" name="AutoShape 15"/>
          <p:cNvCxnSpPr>
            <a:cxnSpLocks noChangeShapeType="1"/>
            <a:stCxn id="14345" idx="0"/>
            <a:endCxn id="1434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3" name="AutoShape 16"/>
          <p:cNvCxnSpPr>
            <a:cxnSpLocks noChangeShapeType="1"/>
            <a:stCxn id="14340" idx="5"/>
            <a:endCxn id="1434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4" name="AutoShape 17"/>
          <p:cNvCxnSpPr>
            <a:cxnSpLocks noChangeShapeType="1"/>
            <a:stCxn id="14341" idx="4"/>
            <a:endCxn id="1434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5" name="AutoShape 18"/>
          <p:cNvCxnSpPr>
            <a:cxnSpLocks noChangeShapeType="1"/>
            <a:stCxn id="14340" idx="6"/>
            <a:endCxn id="1434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6" name="AutoShape 19"/>
          <p:cNvCxnSpPr>
            <a:cxnSpLocks noChangeShapeType="1"/>
            <a:stCxn id="14342" idx="2"/>
            <a:endCxn id="1434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7" name="AutoShape 20"/>
          <p:cNvCxnSpPr>
            <a:cxnSpLocks noChangeShapeType="1"/>
            <a:stCxn id="14341" idx="5"/>
            <a:endCxn id="1434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1"/>
          <p:cNvCxnSpPr>
            <a:cxnSpLocks noChangeShapeType="1"/>
            <a:stCxn id="14342" idx="3"/>
            <a:endCxn id="1434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2"/>
          <p:cNvCxnSpPr>
            <a:cxnSpLocks noChangeShapeType="1"/>
            <a:stCxn id="14342" idx="4"/>
            <a:endCxn id="1434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3"/>
          <p:cNvCxnSpPr>
            <a:cxnSpLocks noChangeShapeType="1"/>
            <a:stCxn id="14343" idx="2"/>
            <a:endCxn id="1434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1" name="AutoShape 24"/>
          <p:cNvCxnSpPr>
            <a:cxnSpLocks noChangeShapeType="1"/>
            <a:stCxn id="14347" idx="3"/>
            <a:endCxn id="1434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76200" y="914400"/>
            <a:ext cx="1600439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4365" name="Rectangle 27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4366" name="Rectangle 28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4367" name="Rectangle 29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4368" name="Rectangle 30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4369" name="Rectangle 31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4370" name="Rectangle 32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4371" name="Rectangle 33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4372" name="Rectangle 34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5372" name="AutoShape 11"/>
          <p:cNvCxnSpPr>
            <a:cxnSpLocks noChangeShapeType="1"/>
            <a:stCxn id="15364" idx="3"/>
            <a:endCxn id="1537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3" name="AutoShape 12"/>
          <p:cNvCxnSpPr>
            <a:cxnSpLocks noChangeShapeType="1"/>
            <a:stCxn id="15370" idx="5"/>
            <a:endCxn id="1536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4" name="AutoShape 13"/>
          <p:cNvCxnSpPr>
            <a:cxnSpLocks noChangeShapeType="1"/>
            <a:stCxn id="15370" idx="6"/>
            <a:endCxn id="1536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5" name="AutoShape 14"/>
          <p:cNvCxnSpPr>
            <a:cxnSpLocks noChangeShapeType="1"/>
            <a:stCxn id="15368" idx="2"/>
            <a:endCxn id="1536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6" name="AutoShape 15"/>
          <p:cNvCxnSpPr>
            <a:cxnSpLocks noChangeShapeType="1"/>
            <a:stCxn id="15369" idx="0"/>
            <a:endCxn id="1536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7" name="AutoShape 16"/>
          <p:cNvCxnSpPr>
            <a:cxnSpLocks noChangeShapeType="1"/>
            <a:stCxn id="15364" idx="5"/>
            <a:endCxn id="1536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8" name="AutoShape 17"/>
          <p:cNvCxnSpPr>
            <a:cxnSpLocks noChangeShapeType="1"/>
            <a:stCxn id="15365" idx="4"/>
            <a:endCxn id="1536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9" name="AutoShape 18"/>
          <p:cNvCxnSpPr>
            <a:cxnSpLocks noChangeShapeType="1"/>
            <a:stCxn id="15364" idx="6"/>
            <a:endCxn id="1536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0" name="AutoShape 19"/>
          <p:cNvCxnSpPr>
            <a:cxnSpLocks noChangeShapeType="1"/>
            <a:stCxn id="15366" idx="2"/>
            <a:endCxn id="1536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1" name="AutoShape 20"/>
          <p:cNvCxnSpPr>
            <a:cxnSpLocks noChangeShapeType="1"/>
            <a:stCxn id="15365" idx="5"/>
            <a:endCxn id="1537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2" name="AutoShape 21"/>
          <p:cNvCxnSpPr>
            <a:cxnSpLocks noChangeShapeType="1"/>
            <a:stCxn id="15366" idx="3"/>
            <a:endCxn id="1537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3" name="AutoShape 22"/>
          <p:cNvCxnSpPr>
            <a:cxnSpLocks noChangeShapeType="1"/>
            <a:stCxn id="15366" idx="4"/>
            <a:endCxn id="1536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4" name="AutoShape 23"/>
          <p:cNvCxnSpPr>
            <a:cxnSpLocks noChangeShapeType="1"/>
            <a:stCxn id="15367" idx="2"/>
            <a:endCxn id="1536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5" name="AutoShape 24"/>
          <p:cNvCxnSpPr>
            <a:cxnSpLocks noChangeShapeType="1"/>
            <a:stCxn id="15371" idx="3"/>
            <a:endCxn id="1536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5388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5390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5391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5392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5393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5394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5395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5396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5397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6396" name="AutoShape 11"/>
          <p:cNvCxnSpPr>
            <a:cxnSpLocks noChangeShapeType="1"/>
            <a:stCxn id="16388" idx="3"/>
            <a:endCxn id="16394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6397" name="AutoShape 12"/>
          <p:cNvCxnSpPr>
            <a:cxnSpLocks noChangeShapeType="1"/>
            <a:stCxn id="16394" idx="5"/>
            <a:endCxn id="16393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AutoShape 13"/>
          <p:cNvCxnSpPr>
            <a:cxnSpLocks noChangeShapeType="1"/>
            <a:stCxn id="16394" idx="6"/>
            <a:endCxn id="16392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AutoShape 14"/>
          <p:cNvCxnSpPr>
            <a:cxnSpLocks noChangeShapeType="1"/>
            <a:stCxn id="16392" idx="2"/>
            <a:endCxn id="16393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AutoShape 15"/>
          <p:cNvCxnSpPr>
            <a:cxnSpLocks noChangeShapeType="1"/>
            <a:stCxn id="16393" idx="0"/>
            <a:endCxn id="16388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1" name="AutoShape 16"/>
          <p:cNvCxnSpPr>
            <a:cxnSpLocks noChangeShapeType="1"/>
            <a:stCxn id="16388" idx="5"/>
            <a:endCxn id="16392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2" name="AutoShape 17"/>
          <p:cNvCxnSpPr>
            <a:cxnSpLocks noChangeShapeType="1"/>
            <a:stCxn id="16389" idx="4"/>
            <a:endCxn id="16392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3" name="AutoShape 18"/>
          <p:cNvCxnSpPr>
            <a:cxnSpLocks noChangeShapeType="1"/>
            <a:stCxn id="16388" idx="6"/>
            <a:endCxn id="16389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4" name="AutoShape 19"/>
          <p:cNvCxnSpPr>
            <a:cxnSpLocks noChangeShapeType="1"/>
            <a:stCxn id="16390" idx="2"/>
            <a:endCxn id="16389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5" name="AutoShape 20"/>
          <p:cNvCxnSpPr>
            <a:cxnSpLocks noChangeShapeType="1"/>
            <a:stCxn id="16389" idx="5"/>
            <a:endCxn id="16395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6" name="AutoShape 21"/>
          <p:cNvCxnSpPr>
            <a:cxnSpLocks noChangeShapeType="1"/>
            <a:stCxn id="16390" idx="3"/>
            <a:endCxn id="16395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7" name="AutoShape 22"/>
          <p:cNvCxnSpPr>
            <a:cxnSpLocks noChangeShapeType="1"/>
            <a:stCxn id="16390" idx="4"/>
            <a:endCxn id="16391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8" name="AutoShape 23"/>
          <p:cNvCxnSpPr>
            <a:cxnSpLocks noChangeShapeType="1"/>
            <a:stCxn id="16391" idx="2"/>
            <a:endCxn id="16392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9" name="AutoShape 24"/>
          <p:cNvCxnSpPr>
            <a:cxnSpLocks noChangeShapeType="1"/>
            <a:stCxn id="16395" idx="3"/>
            <a:endCxn id="16392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6417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6418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6419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6420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6421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7420" name="AutoShape 11"/>
          <p:cNvCxnSpPr>
            <a:cxnSpLocks noChangeShapeType="1"/>
            <a:stCxn id="17412" idx="3"/>
            <a:endCxn id="17418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21" name="AutoShape 12"/>
          <p:cNvCxnSpPr>
            <a:cxnSpLocks noChangeShapeType="1"/>
            <a:stCxn id="17418" idx="5"/>
            <a:endCxn id="17417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22" name="AutoShape 13"/>
          <p:cNvCxnSpPr>
            <a:cxnSpLocks noChangeShapeType="1"/>
            <a:stCxn id="17418" idx="6"/>
            <a:endCxn id="17416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3" name="AutoShape 14"/>
          <p:cNvCxnSpPr>
            <a:cxnSpLocks noChangeShapeType="1"/>
            <a:stCxn id="17416" idx="2"/>
            <a:endCxn id="17417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5"/>
          <p:cNvCxnSpPr>
            <a:cxnSpLocks noChangeShapeType="1"/>
            <a:stCxn id="17417" idx="0"/>
            <a:endCxn id="17412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5" name="AutoShape 16"/>
          <p:cNvCxnSpPr>
            <a:cxnSpLocks noChangeShapeType="1"/>
            <a:stCxn id="17412" idx="5"/>
            <a:endCxn id="17416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6" name="AutoShape 17"/>
          <p:cNvCxnSpPr>
            <a:cxnSpLocks noChangeShapeType="1"/>
            <a:stCxn id="17413" idx="4"/>
            <a:endCxn id="17416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7" name="AutoShape 18"/>
          <p:cNvCxnSpPr>
            <a:cxnSpLocks noChangeShapeType="1"/>
            <a:stCxn id="17412" idx="6"/>
            <a:endCxn id="17413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8" name="AutoShape 19"/>
          <p:cNvCxnSpPr>
            <a:cxnSpLocks noChangeShapeType="1"/>
            <a:stCxn id="17414" idx="2"/>
            <a:endCxn id="17413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9" name="AutoShape 20"/>
          <p:cNvCxnSpPr>
            <a:cxnSpLocks noChangeShapeType="1"/>
            <a:stCxn id="17413" idx="5"/>
            <a:endCxn id="17419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0" name="AutoShape 21"/>
          <p:cNvCxnSpPr>
            <a:cxnSpLocks noChangeShapeType="1"/>
            <a:stCxn id="17414" idx="3"/>
            <a:endCxn id="17419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1" name="AutoShape 22"/>
          <p:cNvCxnSpPr>
            <a:cxnSpLocks noChangeShapeType="1"/>
            <a:stCxn id="17414" idx="4"/>
            <a:endCxn id="17415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23"/>
          <p:cNvCxnSpPr>
            <a:cxnSpLocks noChangeShapeType="1"/>
            <a:stCxn id="17415" idx="2"/>
            <a:endCxn id="17416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24"/>
          <p:cNvCxnSpPr>
            <a:cxnSpLocks noChangeShapeType="1"/>
            <a:stCxn id="17419" idx="3"/>
            <a:endCxn id="17416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7436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7440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7441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7442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7443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7444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7445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Graph Variations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3D22C8A-6B5F-344F-5C10-FCE5E74E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5408125" cy="286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B657A68-F441-4940-75DD-381BAE87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399503"/>
            <a:ext cx="7391400" cy="34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91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8444" name="AutoShape 11"/>
          <p:cNvCxnSpPr>
            <a:cxnSpLocks noChangeShapeType="1"/>
            <a:stCxn id="18436" idx="3"/>
            <a:endCxn id="18442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45" name="AutoShape 12"/>
          <p:cNvCxnSpPr>
            <a:cxnSpLocks noChangeShapeType="1"/>
            <a:stCxn id="18442" idx="5"/>
            <a:endCxn id="18441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46" name="AutoShape 13"/>
          <p:cNvCxnSpPr>
            <a:cxnSpLocks noChangeShapeType="1"/>
            <a:stCxn id="18442" idx="6"/>
            <a:endCxn id="18440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7" name="AutoShape 14"/>
          <p:cNvCxnSpPr>
            <a:cxnSpLocks noChangeShapeType="1"/>
            <a:stCxn id="18440" idx="2"/>
            <a:endCxn id="18441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8" name="AutoShape 15"/>
          <p:cNvCxnSpPr>
            <a:cxnSpLocks noChangeShapeType="1"/>
            <a:stCxn id="18441" idx="0"/>
            <a:endCxn id="18436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9" name="AutoShape 16"/>
          <p:cNvCxnSpPr>
            <a:cxnSpLocks noChangeShapeType="1"/>
            <a:stCxn id="18436" idx="5"/>
            <a:endCxn id="18440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0" name="AutoShape 17"/>
          <p:cNvCxnSpPr>
            <a:cxnSpLocks noChangeShapeType="1"/>
            <a:stCxn id="18437" idx="4"/>
            <a:endCxn id="18440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1" name="AutoShape 18"/>
          <p:cNvCxnSpPr>
            <a:cxnSpLocks noChangeShapeType="1"/>
            <a:stCxn id="18436" idx="6"/>
            <a:endCxn id="18437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2" name="AutoShape 19"/>
          <p:cNvCxnSpPr>
            <a:cxnSpLocks noChangeShapeType="1"/>
            <a:stCxn id="18438" idx="2"/>
            <a:endCxn id="18437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3" name="AutoShape 20"/>
          <p:cNvCxnSpPr>
            <a:cxnSpLocks noChangeShapeType="1"/>
            <a:stCxn id="18437" idx="5"/>
            <a:endCxn id="18443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4" name="AutoShape 21"/>
          <p:cNvCxnSpPr>
            <a:cxnSpLocks noChangeShapeType="1"/>
            <a:stCxn id="18438" idx="3"/>
            <a:endCxn id="18443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5" name="AutoShape 22"/>
          <p:cNvCxnSpPr>
            <a:cxnSpLocks noChangeShapeType="1"/>
            <a:stCxn id="18438" idx="4"/>
            <a:endCxn id="18439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6" name="AutoShape 23"/>
          <p:cNvCxnSpPr>
            <a:cxnSpLocks noChangeShapeType="1"/>
            <a:stCxn id="18439" idx="2"/>
            <a:endCxn id="18440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7" name="AutoShape 24"/>
          <p:cNvCxnSpPr>
            <a:cxnSpLocks noChangeShapeType="1"/>
            <a:stCxn id="18443" idx="3"/>
            <a:endCxn id="18440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8460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8462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8463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8464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8465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8466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8467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8468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8469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9468" name="AutoShape 11"/>
          <p:cNvCxnSpPr>
            <a:cxnSpLocks noChangeShapeType="1"/>
            <a:stCxn id="19460" idx="3"/>
            <a:endCxn id="1946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69" name="AutoShape 12"/>
          <p:cNvCxnSpPr>
            <a:cxnSpLocks noChangeShapeType="1"/>
            <a:stCxn id="19466" idx="5"/>
            <a:endCxn id="1946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70" name="AutoShape 13"/>
          <p:cNvCxnSpPr>
            <a:cxnSpLocks noChangeShapeType="1"/>
            <a:stCxn id="19466" idx="6"/>
            <a:endCxn id="1946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71" name="AutoShape 14"/>
          <p:cNvCxnSpPr>
            <a:cxnSpLocks noChangeShapeType="1"/>
            <a:stCxn id="19464" idx="2"/>
            <a:endCxn id="1946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2" name="AutoShape 15"/>
          <p:cNvCxnSpPr>
            <a:cxnSpLocks noChangeShapeType="1"/>
            <a:stCxn id="19465" idx="0"/>
            <a:endCxn id="1946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3" name="AutoShape 16"/>
          <p:cNvCxnSpPr>
            <a:cxnSpLocks noChangeShapeType="1"/>
            <a:stCxn id="19460" idx="5"/>
            <a:endCxn id="1946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4" name="AutoShape 17"/>
          <p:cNvCxnSpPr>
            <a:cxnSpLocks noChangeShapeType="1"/>
            <a:stCxn id="19461" idx="4"/>
            <a:endCxn id="1946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18"/>
          <p:cNvCxnSpPr>
            <a:cxnSpLocks noChangeShapeType="1"/>
            <a:stCxn id="19460" idx="6"/>
            <a:endCxn id="1946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6" name="AutoShape 19"/>
          <p:cNvCxnSpPr>
            <a:cxnSpLocks noChangeShapeType="1"/>
            <a:stCxn id="19462" idx="2"/>
            <a:endCxn id="1946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7" name="AutoShape 20"/>
          <p:cNvCxnSpPr>
            <a:cxnSpLocks noChangeShapeType="1"/>
            <a:stCxn id="19461" idx="5"/>
            <a:endCxn id="1946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8" name="AutoShape 21"/>
          <p:cNvCxnSpPr>
            <a:cxnSpLocks noChangeShapeType="1"/>
            <a:stCxn id="19462" idx="3"/>
            <a:endCxn id="1946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9" name="AutoShape 22"/>
          <p:cNvCxnSpPr>
            <a:cxnSpLocks noChangeShapeType="1"/>
            <a:stCxn id="19462" idx="4"/>
            <a:endCxn id="1946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0" name="AutoShape 23"/>
          <p:cNvCxnSpPr>
            <a:cxnSpLocks noChangeShapeType="1"/>
            <a:stCxn id="19463" idx="2"/>
            <a:endCxn id="1946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1" name="AutoShape 24"/>
          <p:cNvCxnSpPr>
            <a:cxnSpLocks noChangeShapeType="1"/>
            <a:stCxn id="19467" idx="3"/>
            <a:endCxn id="1946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948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9486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9487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9488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9489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9490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9491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9492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9493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0492" name="AutoShape 11"/>
          <p:cNvCxnSpPr>
            <a:cxnSpLocks noChangeShapeType="1"/>
            <a:stCxn id="20484" idx="3"/>
            <a:endCxn id="2049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493" name="AutoShape 12"/>
          <p:cNvCxnSpPr>
            <a:cxnSpLocks noChangeShapeType="1"/>
            <a:stCxn id="20490" idx="5"/>
            <a:endCxn id="2048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494" name="AutoShape 13"/>
          <p:cNvCxnSpPr>
            <a:cxnSpLocks noChangeShapeType="1"/>
            <a:stCxn id="20490" idx="6"/>
            <a:endCxn id="2048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495" name="AutoShape 14"/>
          <p:cNvCxnSpPr>
            <a:cxnSpLocks noChangeShapeType="1"/>
            <a:stCxn id="20488" idx="2"/>
            <a:endCxn id="2048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6" name="AutoShape 15"/>
          <p:cNvCxnSpPr>
            <a:cxnSpLocks noChangeShapeType="1"/>
            <a:stCxn id="20489" idx="0"/>
            <a:endCxn id="2048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7" name="AutoShape 16"/>
          <p:cNvCxnSpPr>
            <a:cxnSpLocks noChangeShapeType="1"/>
            <a:stCxn id="20484" idx="5"/>
            <a:endCxn id="2048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8" name="AutoShape 17"/>
          <p:cNvCxnSpPr>
            <a:cxnSpLocks noChangeShapeType="1"/>
            <a:stCxn id="20485" idx="4"/>
            <a:endCxn id="2048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9" name="AutoShape 18"/>
          <p:cNvCxnSpPr>
            <a:cxnSpLocks noChangeShapeType="1"/>
            <a:stCxn id="20484" idx="6"/>
            <a:endCxn id="2048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0" name="AutoShape 19"/>
          <p:cNvCxnSpPr>
            <a:cxnSpLocks noChangeShapeType="1"/>
            <a:stCxn id="20486" idx="2"/>
            <a:endCxn id="2048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1" name="AutoShape 20"/>
          <p:cNvCxnSpPr>
            <a:cxnSpLocks noChangeShapeType="1"/>
            <a:stCxn id="20485" idx="5"/>
            <a:endCxn id="2049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2" name="AutoShape 21"/>
          <p:cNvCxnSpPr>
            <a:cxnSpLocks noChangeShapeType="1"/>
            <a:stCxn id="20486" idx="3"/>
            <a:endCxn id="2049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3" name="AutoShape 22"/>
          <p:cNvCxnSpPr>
            <a:cxnSpLocks noChangeShapeType="1"/>
            <a:stCxn id="20486" idx="4"/>
            <a:endCxn id="2048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4" name="AutoShape 23"/>
          <p:cNvCxnSpPr>
            <a:cxnSpLocks noChangeShapeType="1"/>
            <a:stCxn id="20487" idx="2"/>
            <a:endCxn id="2048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5" name="AutoShape 24"/>
          <p:cNvCxnSpPr>
            <a:cxnSpLocks noChangeShapeType="1"/>
            <a:stCxn id="20491" idx="3"/>
            <a:endCxn id="2048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0510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0511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0512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0513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0514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0515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0516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0517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1516" name="AutoShape 11"/>
          <p:cNvCxnSpPr>
            <a:cxnSpLocks noChangeShapeType="1"/>
            <a:stCxn id="21508" idx="3"/>
            <a:endCxn id="21514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517" name="AutoShape 12"/>
          <p:cNvCxnSpPr>
            <a:cxnSpLocks noChangeShapeType="1"/>
            <a:stCxn id="21514" idx="5"/>
            <a:endCxn id="21513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518" name="AutoShape 13"/>
          <p:cNvCxnSpPr>
            <a:cxnSpLocks noChangeShapeType="1"/>
            <a:stCxn id="21514" idx="6"/>
            <a:endCxn id="21512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519" name="AutoShape 14"/>
          <p:cNvCxnSpPr>
            <a:cxnSpLocks noChangeShapeType="1"/>
            <a:stCxn id="21512" idx="2"/>
            <a:endCxn id="21513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15"/>
          <p:cNvCxnSpPr>
            <a:cxnSpLocks noChangeShapeType="1"/>
            <a:stCxn id="21513" idx="0"/>
            <a:endCxn id="21508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16"/>
          <p:cNvCxnSpPr>
            <a:cxnSpLocks noChangeShapeType="1"/>
            <a:stCxn id="21508" idx="5"/>
            <a:endCxn id="21512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17"/>
          <p:cNvCxnSpPr>
            <a:cxnSpLocks noChangeShapeType="1"/>
            <a:stCxn id="21509" idx="4"/>
            <a:endCxn id="21512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18"/>
          <p:cNvCxnSpPr>
            <a:cxnSpLocks noChangeShapeType="1"/>
            <a:stCxn id="21508" idx="6"/>
            <a:endCxn id="21509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19"/>
          <p:cNvCxnSpPr>
            <a:cxnSpLocks noChangeShapeType="1"/>
            <a:stCxn id="21510" idx="2"/>
            <a:endCxn id="21509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20"/>
          <p:cNvCxnSpPr>
            <a:cxnSpLocks noChangeShapeType="1"/>
            <a:stCxn id="21509" idx="5"/>
            <a:endCxn id="21515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21"/>
          <p:cNvCxnSpPr>
            <a:cxnSpLocks noChangeShapeType="1"/>
            <a:stCxn id="21510" idx="3"/>
            <a:endCxn id="21515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7" name="AutoShape 22"/>
          <p:cNvCxnSpPr>
            <a:cxnSpLocks noChangeShapeType="1"/>
            <a:stCxn id="21510" idx="4"/>
            <a:endCxn id="21511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8" name="AutoShape 23"/>
          <p:cNvCxnSpPr>
            <a:cxnSpLocks noChangeShapeType="1"/>
            <a:stCxn id="21511" idx="2"/>
            <a:endCxn id="21512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9" name="AutoShape 24"/>
          <p:cNvCxnSpPr>
            <a:cxnSpLocks noChangeShapeType="1"/>
            <a:stCxn id="21515" idx="3"/>
            <a:endCxn id="21512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1532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1534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1535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1536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1537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1538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1539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1541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2540" name="AutoShape 11"/>
          <p:cNvCxnSpPr>
            <a:cxnSpLocks noChangeShapeType="1"/>
            <a:stCxn id="22532" idx="3"/>
            <a:endCxn id="22538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2541" name="AutoShape 12"/>
          <p:cNvCxnSpPr>
            <a:cxnSpLocks noChangeShapeType="1"/>
            <a:stCxn id="22538" idx="5"/>
            <a:endCxn id="22537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2542" name="AutoShape 13"/>
          <p:cNvCxnSpPr>
            <a:cxnSpLocks noChangeShapeType="1"/>
            <a:stCxn id="22538" idx="6"/>
            <a:endCxn id="22536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2543" name="AutoShape 14"/>
          <p:cNvCxnSpPr>
            <a:cxnSpLocks noChangeShapeType="1"/>
            <a:stCxn id="22536" idx="2"/>
            <a:endCxn id="22537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4" name="AutoShape 15"/>
          <p:cNvCxnSpPr>
            <a:cxnSpLocks noChangeShapeType="1"/>
            <a:stCxn id="22537" idx="0"/>
            <a:endCxn id="22532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5" name="AutoShape 16"/>
          <p:cNvCxnSpPr>
            <a:cxnSpLocks noChangeShapeType="1"/>
            <a:stCxn id="22532" idx="5"/>
            <a:endCxn id="22536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6" name="AutoShape 17"/>
          <p:cNvCxnSpPr>
            <a:cxnSpLocks noChangeShapeType="1"/>
            <a:stCxn id="22533" idx="4"/>
            <a:endCxn id="22536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18"/>
          <p:cNvCxnSpPr>
            <a:cxnSpLocks noChangeShapeType="1"/>
            <a:stCxn id="22532" idx="6"/>
            <a:endCxn id="22533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2548" name="AutoShape 19"/>
          <p:cNvCxnSpPr>
            <a:cxnSpLocks noChangeShapeType="1"/>
            <a:stCxn id="22534" idx="2"/>
            <a:endCxn id="22533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9" name="AutoShape 20"/>
          <p:cNvCxnSpPr>
            <a:cxnSpLocks noChangeShapeType="1"/>
            <a:stCxn id="22533" idx="5"/>
            <a:endCxn id="22539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0" name="AutoShape 21"/>
          <p:cNvCxnSpPr>
            <a:cxnSpLocks noChangeShapeType="1"/>
            <a:stCxn id="22534" idx="3"/>
            <a:endCxn id="22539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1" name="AutoShape 22"/>
          <p:cNvCxnSpPr>
            <a:cxnSpLocks noChangeShapeType="1"/>
            <a:stCxn id="22534" idx="4"/>
            <a:endCxn id="22535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2" name="AutoShape 23"/>
          <p:cNvCxnSpPr>
            <a:cxnSpLocks noChangeShapeType="1"/>
            <a:stCxn id="22535" idx="2"/>
            <a:endCxn id="22536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3" name="AutoShape 24"/>
          <p:cNvCxnSpPr>
            <a:cxnSpLocks noChangeShapeType="1"/>
            <a:stCxn id="22539" idx="3"/>
            <a:endCxn id="22536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2556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2558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2559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2560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2561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2562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2563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2564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2565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23564" name="AutoShape 11"/>
          <p:cNvCxnSpPr>
            <a:cxnSpLocks noChangeShapeType="1"/>
            <a:stCxn id="23556" idx="3"/>
            <a:endCxn id="23562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65" name="AutoShape 12"/>
          <p:cNvCxnSpPr>
            <a:cxnSpLocks noChangeShapeType="1"/>
            <a:stCxn id="23562" idx="5"/>
            <a:endCxn id="23561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66" name="AutoShape 13"/>
          <p:cNvCxnSpPr>
            <a:cxnSpLocks noChangeShapeType="1"/>
            <a:stCxn id="23562" idx="6"/>
            <a:endCxn id="23560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67" name="AutoShape 14"/>
          <p:cNvCxnSpPr>
            <a:cxnSpLocks noChangeShapeType="1"/>
            <a:stCxn id="23560" idx="2"/>
            <a:endCxn id="23561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5"/>
          <p:cNvCxnSpPr>
            <a:cxnSpLocks noChangeShapeType="1"/>
            <a:stCxn id="23561" idx="0"/>
            <a:endCxn id="23556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9" name="AutoShape 16"/>
          <p:cNvCxnSpPr>
            <a:cxnSpLocks noChangeShapeType="1"/>
            <a:stCxn id="23556" idx="5"/>
            <a:endCxn id="23560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AutoShape 17"/>
          <p:cNvCxnSpPr>
            <a:cxnSpLocks noChangeShapeType="1"/>
            <a:stCxn id="23557" idx="4"/>
            <a:endCxn id="23560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8"/>
          <p:cNvCxnSpPr>
            <a:cxnSpLocks noChangeShapeType="1"/>
            <a:stCxn id="23556" idx="6"/>
            <a:endCxn id="23557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72" name="AutoShape 19"/>
          <p:cNvCxnSpPr>
            <a:cxnSpLocks noChangeShapeType="1"/>
            <a:stCxn id="23558" idx="2"/>
            <a:endCxn id="23557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20"/>
          <p:cNvCxnSpPr>
            <a:cxnSpLocks noChangeShapeType="1"/>
            <a:stCxn id="23557" idx="5"/>
            <a:endCxn id="23563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74" name="AutoShape 21"/>
          <p:cNvCxnSpPr>
            <a:cxnSpLocks noChangeShapeType="1"/>
            <a:stCxn id="23558" idx="3"/>
            <a:endCxn id="23563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22"/>
          <p:cNvCxnSpPr>
            <a:cxnSpLocks noChangeShapeType="1"/>
            <a:stCxn id="23558" idx="4"/>
            <a:endCxn id="23559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6" name="AutoShape 23"/>
          <p:cNvCxnSpPr>
            <a:cxnSpLocks noChangeShapeType="1"/>
            <a:stCxn id="23559" idx="2"/>
            <a:endCxn id="23560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7" name="AutoShape 24"/>
          <p:cNvCxnSpPr>
            <a:cxnSpLocks noChangeShapeType="1"/>
            <a:stCxn id="23563" idx="3"/>
            <a:endCxn id="23560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3580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20636" name="Text Box 28"/>
          <p:cNvSpPr txBox="1">
            <a:spLocks noChangeArrowheads="1"/>
          </p:cNvSpPr>
          <p:nvPr/>
        </p:nvSpPr>
        <p:spPr bwMode="auto">
          <a:xfrm>
            <a:off x="1970088" y="5603875"/>
            <a:ext cx="5557837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is the structure of the grey vertices?  </a:t>
            </a:r>
            <a:b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do they represent?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3585" name="Rectangle 32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3586" name="Rectangle 33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3587" name="Rectangle 34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3588" name="Rectangle 35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3589" name="Rectangle 36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3590" name="Rectangle 37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3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4588" name="AutoShape 11"/>
          <p:cNvCxnSpPr>
            <a:cxnSpLocks noChangeShapeType="1"/>
            <a:stCxn id="24580" idx="3"/>
            <a:endCxn id="2458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89" name="AutoShape 12"/>
          <p:cNvCxnSpPr>
            <a:cxnSpLocks noChangeShapeType="1"/>
            <a:stCxn id="24586" idx="5"/>
            <a:endCxn id="2458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90" name="AutoShape 13"/>
          <p:cNvCxnSpPr>
            <a:cxnSpLocks noChangeShapeType="1"/>
            <a:stCxn id="24586" idx="6"/>
            <a:endCxn id="2458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91" name="AutoShape 14"/>
          <p:cNvCxnSpPr>
            <a:cxnSpLocks noChangeShapeType="1"/>
            <a:stCxn id="24584" idx="2"/>
            <a:endCxn id="2458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2" name="AutoShape 15"/>
          <p:cNvCxnSpPr>
            <a:cxnSpLocks noChangeShapeType="1"/>
            <a:stCxn id="24585" idx="0"/>
            <a:endCxn id="2458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3" name="AutoShape 16"/>
          <p:cNvCxnSpPr>
            <a:cxnSpLocks noChangeShapeType="1"/>
            <a:stCxn id="24580" idx="5"/>
            <a:endCxn id="2458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4" name="AutoShape 17"/>
          <p:cNvCxnSpPr>
            <a:cxnSpLocks noChangeShapeType="1"/>
            <a:stCxn id="24581" idx="4"/>
            <a:endCxn id="2458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5" name="AutoShape 18"/>
          <p:cNvCxnSpPr>
            <a:cxnSpLocks noChangeShapeType="1"/>
            <a:stCxn id="24580" idx="6"/>
            <a:endCxn id="2458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96" name="AutoShape 19"/>
          <p:cNvCxnSpPr>
            <a:cxnSpLocks noChangeShapeType="1"/>
            <a:stCxn id="24582" idx="2"/>
            <a:endCxn id="2458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7" name="AutoShape 20"/>
          <p:cNvCxnSpPr>
            <a:cxnSpLocks noChangeShapeType="1"/>
            <a:stCxn id="24581" idx="5"/>
            <a:endCxn id="2458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98" name="AutoShape 21"/>
          <p:cNvCxnSpPr>
            <a:cxnSpLocks noChangeShapeType="1"/>
            <a:stCxn id="24582" idx="3"/>
            <a:endCxn id="2458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9" name="AutoShape 22"/>
          <p:cNvCxnSpPr>
            <a:cxnSpLocks noChangeShapeType="1"/>
            <a:stCxn id="24582" idx="4"/>
            <a:endCxn id="2458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0" name="AutoShape 23"/>
          <p:cNvCxnSpPr>
            <a:cxnSpLocks noChangeShapeType="1"/>
            <a:stCxn id="24583" idx="2"/>
            <a:endCxn id="2458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1" name="AutoShape 24"/>
          <p:cNvCxnSpPr>
            <a:cxnSpLocks noChangeShapeType="1"/>
            <a:stCxn id="24587" idx="3"/>
            <a:endCxn id="2458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460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4606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4607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4608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4609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4610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4611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4612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4613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5612" name="AutoShape 11"/>
          <p:cNvCxnSpPr>
            <a:cxnSpLocks noChangeShapeType="1"/>
            <a:stCxn id="25604" idx="3"/>
            <a:endCxn id="2561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13" name="AutoShape 12"/>
          <p:cNvCxnSpPr>
            <a:cxnSpLocks noChangeShapeType="1"/>
            <a:stCxn id="25610" idx="5"/>
            <a:endCxn id="2560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14" name="AutoShape 13"/>
          <p:cNvCxnSpPr>
            <a:cxnSpLocks noChangeShapeType="1"/>
            <a:stCxn id="25610" idx="6"/>
            <a:endCxn id="2560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15" name="AutoShape 14"/>
          <p:cNvCxnSpPr>
            <a:cxnSpLocks noChangeShapeType="1"/>
            <a:stCxn id="25608" idx="2"/>
            <a:endCxn id="2560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6" name="AutoShape 15"/>
          <p:cNvCxnSpPr>
            <a:cxnSpLocks noChangeShapeType="1"/>
            <a:stCxn id="25609" idx="0"/>
            <a:endCxn id="2560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7" name="AutoShape 16"/>
          <p:cNvCxnSpPr>
            <a:cxnSpLocks noChangeShapeType="1"/>
            <a:stCxn id="25604" idx="5"/>
            <a:endCxn id="2560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8" name="AutoShape 17"/>
          <p:cNvCxnSpPr>
            <a:cxnSpLocks noChangeShapeType="1"/>
            <a:stCxn id="25605" idx="4"/>
            <a:endCxn id="2560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9" name="AutoShape 18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20" name="AutoShape 19"/>
          <p:cNvCxnSpPr>
            <a:cxnSpLocks noChangeShapeType="1"/>
            <a:stCxn id="25606" idx="2"/>
            <a:endCxn id="2560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1" name="AutoShape 20"/>
          <p:cNvCxnSpPr>
            <a:cxnSpLocks noChangeShapeType="1"/>
            <a:stCxn id="25605" idx="5"/>
            <a:endCxn id="2561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22" name="AutoShape 21"/>
          <p:cNvCxnSpPr>
            <a:cxnSpLocks noChangeShapeType="1"/>
            <a:stCxn id="25606" idx="3"/>
            <a:endCxn id="2561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3" name="AutoShape 22"/>
          <p:cNvCxnSpPr>
            <a:cxnSpLocks noChangeShapeType="1"/>
            <a:stCxn id="25606" idx="4"/>
            <a:endCxn id="2560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4" name="AutoShape 23"/>
          <p:cNvCxnSpPr>
            <a:cxnSpLocks noChangeShapeType="1"/>
            <a:stCxn id="25607" idx="2"/>
            <a:endCxn id="2560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5" name="AutoShape 24"/>
          <p:cNvCxnSpPr>
            <a:cxnSpLocks noChangeShapeType="1"/>
            <a:stCxn id="25611" idx="3"/>
            <a:endCxn id="2560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5628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6636" name="AutoShape 11"/>
          <p:cNvCxnSpPr>
            <a:cxnSpLocks noChangeShapeType="1"/>
            <a:stCxn id="26628" idx="3"/>
            <a:endCxn id="26634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37" name="AutoShape 12"/>
          <p:cNvCxnSpPr>
            <a:cxnSpLocks noChangeShapeType="1"/>
            <a:stCxn id="26634" idx="5"/>
            <a:endCxn id="26633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38" name="AutoShape 13"/>
          <p:cNvCxnSpPr>
            <a:cxnSpLocks noChangeShapeType="1"/>
            <a:stCxn id="26634" idx="6"/>
            <a:endCxn id="26632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39" name="AutoShape 14"/>
          <p:cNvCxnSpPr>
            <a:cxnSpLocks noChangeShapeType="1"/>
            <a:stCxn id="26632" idx="2"/>
            <a:endCxn id="26633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0" name="AutoShape 15"/>
          <p:cNvCxnSpPr>
            <a:cxnSpLocks noChangeShapeType="1"/>
            <a:stCxn id="26633" idx="0"/>
            <a:endCxn id="26628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16"/>
          <p:cNvCxnSpPr>
            <a:cxnSpLocks noChangeShapeType="1"/>
            <a:stCxn id="26628" idx="5"/>
            <a:endCxn id="26632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2" name="AutoShape 17"/>
          <p:cNvCxnSpPr>
            <a:cxnSpLocks noChangeShapeType="1"/>
            <a:stCxn id="26629" idx="4"/>
            <a:endCxn id="26632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3" name="AutoShape 18"/>
          <p:cNvCxnSpPr>
            <a:cxnSpLocks noChangeShapeType="1"/>
            <a:stCxn id="26628" idx="6"/>
            <a:endCxn id="26629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44" name="AutoShape 19"/>
          <p:cNvCxnSpPr>
            <a:cxnSpLocks noChangeShapeType="1"/>
            <a:stCxn id="26630" idx="2"/>
            <a:endCxn id="26629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5" name="AutoShape 20"/>
          <p:cNvCxnSpPr>
            <a:cxnSpLocks noChangeShapeType="1"/>
            <a:stCxn id="26629" idx="5"/>
            <a:endCxn id="26635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46" name="AutoShape 21"/>
          <p:cNvCxnSpPr>
            <a:cxnSpLocks noChangeShapeType="1"/>
            <a:stCxn id="26630" idx="3"/>
            <a:endCxn id="26635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7" name="AutoShape 22"/>
          <p:cNvCxnSpPr>
            <a:cxnSpLocks noChangeShapeType="1"/>
            <a:stCxn id="26630" idx="4"/>
            <a:endCxn id="26631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8" name="AutoShape 23"/>
          <p:cNvCxnSpPr>
            <a:cxnSpLocks noChangeShapeType="1"/>
            <a:stCxn id="26631" idx="2"/>
            <a:endCxn id="26632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9" name="AutoShape 24"/>
          <p:cNvCxnSpPr>
            <a:cxnSpLocks noChangeShapeType="1"/>
            <a:stCxn id="26635" idx="3"/>
            <a:endCxn id="26632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50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6652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6654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6655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6656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6657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6658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6659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6660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6661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7660" name="AutoShape 11"/>
          <p:cNvCxnSpPr>
            <a:cxnSpLocks noChangeShapeType="1"/>
            <a:stCxn id="27652" idx="3"/>
            <a:endCxn id="27658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61" name="AutoShape 12"/>
          <p:cNvCxnSpPr>
            <a:cxnSpLocks noChangeShapeType="1"/>
            <a:stCxn id="27658" idx="5"/>
            <a:endCxn id="27657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62" name="AutoShape 13"/>
          <p:cNvCxnSpPr>
            <a:cxnSpLocks noChangeShapeType="1"/>
            <a:stCxn id="27658" idx="6"/>
            <a:endCxn id="27656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63" name="AutoShape 14"/>
          <p:cNvCxnSpPr>
            <a:cxnSpLocks noChangeShapeType="1"/>
            <a:stCxn id="27656" idx="2"/>
            <a:endCxn id="27657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4" name="AutoShape 15"/>
          <p:cNvCxnSpPr>
            <a:cxnSpLocks noChangeShapeType="1"/>
            <a:stCxn id="27657" idx="0"/>
            <a:endCxn id="27652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5" name="AutoShape 16"/>
          <p:cNvCxnSpPr>
            <a:cxnSpLocks noChangeShapeType="1"/>
            <a:stCxn id="27652" idx="5"/>
            <a:endCxn id="27656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6" name="AutoShape 17"/>
          <p:cNvCxnSpPr>
            <a:cxnSpLocks noChangeShapeType="1"/>
            <a:stCxn id="27653" idx="4"/>
            <a:endCxn id="27656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7" name="AutoShape 18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68" name="AutoShape 19"/>
          <p:cNvCxnSpPr>
            <a:cxnSpLocks noChangeShapeType="1"/>
            <a:stCxn id="27654" idx="2"/>
            <a:endCxn id="27653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9" name="AutoShape 20"/>
          <p:cNvCxnSpPr>
            <a:cxnSpLocks noChangeShapeType="1"/>
            <a:stCxn id="27653" idx="5"/>
            <a:endCxn id="27659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70" name="AutoShape 21"/>
          <p:cNvCxnSpPr>
            <a:cxnSpLocks noChangeShapeType="1"/>
            <a:stCxn id="27654" idx="3"/>
            <a:endCxn id="27659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1" name="AutoShape 22"/>
          <p:cNvCxnSpPr>
            <a:cxnSpLocks noChangeShapeType="1"/>
            <a:stCxn id="27654" idx="4"/>
            <a:endCxn id="27655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2" name="AutoShape 23"/>
          <p:cNvCxnSpPr>
            <a:cxnSpLocks noChangeShapeType="1"/>
            <a:stCxn id="27655" idx="2"/>
            <a:endCxn id="27656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3" name="AutoShape 24"/>
          <p:cNvCxnSpPr>
            <a:cxnSpLocks noChangeShapeType="1"/>
            <a:stCxn id="27659" idx="3"/>
            <a:endCxn id="27656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676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7678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7684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7685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Graph Variations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8229600" cy="3253582"/>
          </a:xfrm>
        </p:spPr>
        <p:txBody>
          <a:bodyPr>
            <a:normAutofit/>
          </a:bodyPr>
          <a:lstStyle/>
          <a:p>
            <a:r>
              <a:rPr lang="en-US" sz="2800" dirty="0"/>
              <a:t>More variations:</a:t>
            </a:r>
          </a:p>
          <a:p>
            <a:pPr lvl="1"/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weighted graph</a:t>
            </a:r>
            <a:r>
              <a:rPr lang="en-US" sz="2400" dirty="0"/>
              <a:t> associates weights with either the edges or the vertices</a:t>
            </a:r>
          </a:p>
          <a:p>
            <a:pPr lvl="2"/>
            <a:r>
              <a:rPr lang="en-US" sz="2000" dirty="0"/>
              <a:t>E.g., a road map: edges might be weighted w/ distance</a:t>
            </a:r>
          </a:p>
          <a:p>
            <a:pPr lvl="1"/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multigraph</a:t>
            </a:r>
            <a:r>
              <a:rPr lang="en-US" sz="2400" dirty="0"/>
              <a:t> allows multiple edges between the same vertices</a:t>
            </a:r>
          </a:p>
          <a:p>
            <a:pPr lvl="2"/>
            <a:r>
              <a:rPr lang="en-US" sz="2000" dirty="0"/>
              <a:t>E.g., the call graph in a program (a function can get called from multiple points in another function)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25461F-E17C-D2EC-380B-56532B3E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68" y="3626772"/>
            <a:ext cx="8014345" cy="309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8684" name="AutoShape 11"/>
          <p:cNvCxnSpPr>
            <a:cxnSpLocks noChangeShapeType="1"/>
            <a:stCxn id="28676" idx="3"/>
            <a:endCxn id="28682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85" name="AutoShape 12"/>
          <p:cNvCxnSpPr>
            <a:cxnSpLocks noChangeShapeType="1"/>
            <a:stCxn id="28682" idx="5"/>
            <a:endCxn id="28681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86" name="AutoShape 13"/>
          <p:cNvCxnSpPr>
            <a:cxnSpLocks noChangeShapeType="1"/>
            <a:stCxn id="28682" idx="6"/>
            <a:endCxn id="28680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87" name="AutoShape 14"/>
          <p:cNvCxnSpPr>
            <a:cxnSpLocks noChangeShapeType="1"/>
            <a:stCxn id="28680" idx="2"/>
            <a:endCxn id="28681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8" name="AutoShape 15"/>
          <p:cNvCxnSpPr>
            <a:cxnSpLocks noChangeShapeType="1"/>
            <a:stCxn id="28681" idx="0"/>
            <a:endCxn id="28676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9" name="AutoShape 16"/>
          <p:cNvCxnSpPr>
            <a:cxnSpLocks noChangeShapeType="1"/>
            <a:stCxn id="28676" idx="5"/>
            <a:endCxn id="28680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0" name="AutoShape 17"/>
          <p:cNvCxnSpPr>
            <a:cxnSpLocks noChangeShapeType="1"/>
            <a:stCxn id="28677" idx="4"/>
            <a:endCxn id="28680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1" name="AutoShape 18"/>
          <p:cNvCxnSpPr>
            <a:cxnSpLocks noChangeShapeType="1"/>
            <a:stCxn id="28676" idx="6"/>
            <a:endCxn id="28677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92" name="AutoShape 19"/>
          <p:cNvCxnSpPr>
            <a:cxnSpLocks noChangeShapeType="1"/>
            <a:stCxn id="28678" idx="2"/>
            <a:endCxn id="28677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3" name="AutoShape 20"/>
          <p:cNvCxnSpPr>
            <a:cxnSpLocks noChangeShapeType="1"/>
            <a:stCxn id="28677" idx="5"/>
            <a:endCxn id="28683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94" name="AutoShape 21"/>
          <p:cNvCxnSpPr>
            <a:cxnSpLocks noChangeShapeType="1"/>
            <a:stCxn id="28678" idx="3"/>
            <a:endCxn id="28683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5" name="AutoShape 22"/>
          <p:cNvCxnSpPr>
            <a:cxnSpLocks noChangeShapeType="1"/>
            <a:stCxn id="28678" idx="4"/>
            <a:endCxn id="28679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96" name="AutoShape 23"/>
          <p:cNvCxnSpPr>
            <a:cxnSpLocks noChangeShapeType="1"/>
            <a:stCxn id="28679" idx="2"/>
            <a:endCxn id="28680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7" name="AutoShape 24"/>
          <p:cNvCxnSpPr>
            <a:cxnSpLocks noChangeShapeType="1"/>
            <a:stCxn id="28683" idx="3"/>
            <a:endCxn id="28680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8702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8703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8704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8705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8706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8707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8708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8709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9708" name="AutoShape 11"/>
          <p:cNvCxnSpPr>
            <a:cxnSpLocks noChangeShapeType="1"/>
            <a:stCxn id="29700" idx="3"/>
            <a:endCxn id="2970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09" name="AutoShape 12"/>
          <p:cNvCxnSpPr>
            <a:cxnSpLocks noChangeShapeType="1"/>
            <a:stCxn id="29706" idx="5"/>
            <a:endCxn id="2970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10" name="AutoShape 13"/>
          <p:cNvCxnSpPr>
            <a:cxnSpLocks noChangeShapeType="1"/>
            <a:stCxn id="29706" idx="6"/>
            <a:endCxn id="2970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11" name="AutoShape 14"/>
          <p:cNvCxnSpPr>
            <a:cxnSpLocks noChangeShapeType="1"/>
            <a:stCxn id="29704" idx="2"/>
            <a:endCxn id="2970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2" name="AutoShape 15"/>
          <p:cNvCxnSpPr>
            <a:cxnSpLocks noChangeShapeType="1"/>
            <a:stCxn id="29705" idx="0"/>
            <a:endCxn id="2970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3" name="AutoShape 16"/>
          <p:cNvCxnSpPr>
            <a:cxnSpLocks noChangeShapeType="1"/>
            <a:stCxn id="29700" idx="5"/>
            <a:endCxn id="2970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4" name="AutoShape 17"/>
          <p:cNvCxnSpPr>
            <a:cxnSpLocks noChangeShapeType="1"/>
            <a:stCxn id="29701" idx="4"/>
            <a:endCxn id="2970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5" name="AutoShape 18"/>
          <p:cNvCxnSpPr>
            <a:cxnSpLocks noChangeShapeType="1"/>
            <a:stCxn id="29700" idx="6"/>
            <a:endCxn id="2970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16" name="AutoShape 19"/>
          <p:cNvCxnSpPr>
            <a:cxnSpLocks noChangeShapeType="1"/>
            <a:stCxn id="29702" idx="2"/>
            <a:endCxn id="2970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7" name="AutoShape 20"/>
          <p:cNvCxnSpPr>
            <a:cxnSpLocks noChangeShapeType="1"/>
            <a:stCxn id="29701" idx="5"/>
            <a:endCxn id="2970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18" name="AutoShape 21"/>
          <p:cNvCxnSpPr>
            <a:cxnSpLocks noChangeShapeType="1"/>
            <a:stCxn id="29702" idx="3"/>
            <a:endCxn id="2970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9" name="AutoShape 22"/>
          <p:cNvCxnSpPr>
            <a:cxnSpLocks noChangeShapeType="1"/>
            <a:stCxn id="29702" idx="4"/>
            <a:endCxn id="2970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20" name="AutoShape 23"/>
          <p:cNvCxnSpPr>
            <a:cxnSpLocks noChangeShapeType="1"/>
            <a:stCxn id="29703" idx="2"/>
            <a:endCxn id="2970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1" name="AutoShape 24"/>
          <p:cNvCxnSpPr>
            <a:cxnSpLocks noChangeShapeType="1"/>
            <a:stCxn id="29707" idx="3"/>
            <a:endCxn id="2970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2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972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9726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9727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9728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9729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9730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9731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9732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9733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0732" name="AutoShape 11"/>
          <p:cNvCxnSpPr>
            <a:cxnSpLocks noChangeShapeType="1"/>
            <a:stCxn id="30724" idx="3"/>
            <a:endCxn id="3073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33" name="AutoShape 12"/>
          <p:cNvCxnSpPr>
            <a:cxnSpLocks noChangeShapeType="1"/>
            <a:stCxn id="30730" idx="5"/>
            <a:endCxn id="3072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34" name="AutoShape 13"/>
          <p:cNvCxnSpPr>
            <a:cxnSpLocks noChangeShapeType="1"/>
            <a:stCxn id="30730" idx="6"/>
            <a:endCxn id="3072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35" name="AutoShape 14"/>
          <p:cNvCxnSpPr>
            <a:cxnSpLocks noChangeShapeType="1"/>
            <a:stCxn id="30728" idx="2"/>
            <a:endCxn id="3072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6" name="AutoShape 15"/>
          <p:cNvCxnSpPr>
            <a:cxnSpLocks noChangeShapeType="1"/>
            <a:stCxn id="30729" idx="0"/>
            <a:endCxn id="3072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7" name="AutoShape 16"/>
          <p:cNvCxnSpPr>
            <a:cxnSpLocks noChangeShapeType="1"/>
            <a:stCxn id="30724" idx="5"/>
            <a:endCxn id="3072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17"/>
          <p:cNvCxnSpPr>
            <a:cxnSpLocks noChangeShapeType="1"/>
            <a:stCxn id="30725" idx="4"/>
            <a:endCxn id="3072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9" name="AutoShape 18"/>
          <p:cNvCxnSpPr>
            <a:cxnSpLocks noChangeShapeType="1"/>
            <a:stCxn id="30724" idx="6"/>
            <a:endCxn id="3072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40" name="AutoShape 19"/>
          <p:cNvCxnSpPr>
            <a:cxnSpLocks noChangeShapeType="1"/>
            <a:stCxn id="30726" idx="2"/>
            <a:endCxn id="3072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1" name="AutoShape 20"/>
          <p:cNvCxnSpPr>
            <a:cxnSpLocks noChangeShapeType="1"/>
            <a:stCxn id="30725" idx="5"/>
            <a:endCxn id="3073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42" name="AutoShape 21"/>
          <p:cNvCxnSpPr>
            <a:cxnSpLocks noChangeShapeType="1"/>
            <a:stCxn id="30726" idx="3"/>
            <a:endCxn id="3073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3" name="AutoShape 22"/>
          <p:cNvCxnSpPr>
            <a:cxnSpLocks noChangeShapeType="1"/>
            <a:stCxn id="30726" idx="4"/>
            <a:endCxn id="3072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44" name="AutoShape 23"/>
          <p:cNvCxnSpPr>
            <a:cxnSpLocks noChangeShapeType="1"/>
            <a:stCxn id="30727" idx="2"/>
            <a:endCxn id="3072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5" name="AutoShape 24"/>
          <p:cNvCxnSpPr>
            <a:cxnSpLocks noChangeShapeType="1"/>
            <a:stCxn id="30731" idx="3"/>
            <a:endCxn id="3072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6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748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30750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30751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30752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30753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30754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30755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30756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30757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506663" y="6151563"/>
            <a:ext cx="4102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19005" y="6096000"/>
            <a:ext cx="7791595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Running time: O(V</a:t>
            </a:r>
            <a:r>
              <a:rPr lang="en-US" sz="2000" b="1" baseline="30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) because call </a:t>
            </a:r>
            <a:r>
              <a:rPr lang="en-US" sz="2000" b="1" dirty="0" err="1">
                <a:solidFill>
                  <a:schemeClr val="tx2"/>
                </a:solidFill>
                <a:latin typeface="Times New Roman" pitchFamily="18" charset="0"/>
              </a:rPr>
              <a:t>DFS_Visit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on each vertex, </a:t>
            </a:r>
            <a:b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and the loop over </a:t>
            </a:r>
            <a:r>
              <a:rPr lang="en-US" sz="2000" b="1" dirty="0" err="1">
                <a:solidFill>
                  <a:schemeClr val="tx2"/>
                </a:solidFill>
                <a:latin typeface="Times New Roman" pitchFamily="18" charset="0"/>
              </a:rPr>
              <a:t>Adj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[] can run as many as |V| times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>
            <a:off x="3429794" y="3810794"/>
            <a:ext cx="18288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679825" y="36576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O(V)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4078288" y="5295900"/>
            <a:ext cx="531812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52863" y="5138738"/>
            <a:ext cx="573087" cy="306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0">
                <a:solidFill>
                  <a:schemeClr val="tx2"/>
                </a:solidFill>
                <a:latin typeface="Times New Roman" pitchFamily="18" charset="0"/>
              </a:rPr>
              <a:t>O(V)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7810501" y="4076700"/>
            <a:ext cx="1905000" cy="3175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924800" y="31242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O(V)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2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1828800" y="6019800"/>
            <a:ext cx="5915529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BUT, there is actually a tighter bound.  </a:t>
            </a:r>
            <a:b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How many times will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</a:rPr>
              <a:t>DFS_Visit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() actually be called?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 err="1">
                <a:latin typeface="Courier New" pitchFamily="49" charset="0"/>
              </a:rPr>
              <a:t>DFS_Visit</a:t>
            </a:r>
            <a:r>
              <a:rPr lang="en-US" sz="1800" b="1" dirty="0">
                <a:latin typeface="Courier New" pitchFamily="49" charset="0"/>
              </a:rPr>
              <a:t>(u)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for each v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[u]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2670175" y="5943600"/>
            <a:ext cx="3986989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b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So, running time of DFS = O(V+E)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Sort Analysis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>
            <a:normAutofit lnSpcReduction="10000"/>
          </a:bodyPr>
          <a:lstStyle/>
          <a:p>
            <a:r>
              <a:rPr lang="en-US"/>
              <a:t>This running time argument is an informal example of </a:t>
            </a:r>
            <a:r>
              <a:rPr lang="en-US" i="1">
                <a:solidFill>
                  <a:schemeClr val="tx2"/>
                </a:solidFill>
              </a:rPr>
              <a:t>amortized analysis</a:t>
            </a:r>
            <a:endParaRPr lang="en-US">
              <a:solidFill>
                <a:schemeClr val="tx2"/>
              </a:solidFill>
            </a:endParaRPr>
          </a:p>
          <a:p>
            <a:pPr lvl="1"/>
            <a:r>
              <a:rPr lang="en-US"/>
              <a:t>“Charge” the exploration of edge to the edge:</a:t>
            </a:r>
          </a:p>
          <a:p>
            <a:pPr lvl="2"/>
            <a:r>
              <a:rPr lang="en-US"/>
              <a:t>Each loop in DFS_Visit can be attributed to an edge in the graph </a:t>
            </a:r>
          </a:p>
          <a:p>
            <a:pPr lvl="2"/>
            <a:r>
              <a:rPr lang="en-US"/>
              <a:t>Runs once per edge if directed graph, twice if undirected</a:t>
            </a:r>
          </a:p>
          <a:p>
            <a:pPr lvl="2"/>
            <a:r>
              <a:rPr lang="en-US"/>
              <a:t>Thus loop will run in O(E) time, algorithm O(V+E)</a:t>
            </a:r>
          </a:p>
          <a:p>
            <a:pPr lvl="3"/>
            <a:r>
              <a:rPr lang="en-US"/>
              <a:t>Considered linear for graph, b/c adj list requires O(V+E) storage</a:t>
            </a:r>
          </a:p>
          <a:p>
            <a:pPr lvl="1"/>
            <a:r>
              <a:rPr lang="en-US"/>
              <a:t>Important to be comfortable with this kind of reasoning and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2"/>
            <a:r>
              <a:rPr lang="en-US"/>
              <a:t>The tree edges form a spanning forest</a:t>
            </a:r>
          </a:p>
          <a:p>
            <a:pPr lvl="2"/>
            <a:r>
              <a:rPr lang="en-US" i="1">
                <a:solidFill>
                  <a:schemeClr val="accent1"/>
                </a:solidFill>
              </a:rPr>
              <a:t>Can tree edges form cycles?  Why or why not?</a:t>
            </a:r>
          </a:p>
          <a:p>
            <a:pPr lvl="3"/>
            <a:r>
              <a:rPr lang="en-US" i="1">
                <a:solidFill>
                  <a:schemeClr val="accent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7900" name="AutoShape 11"/>
          <p:cNvCxnSpPr>
            <a:cxnSpLocks noChangeShapeType="1"/>
            <a:stCxn id="37892" idx="3"/>
            <a:endCxn id="37898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01" name="AutoShape 12"/>
          <p:cNvCxnSpPr>
            <a:cxnSpLocks noChangeShapeType="1"/>
            <a:stCxn id="37898" idx="5"/>
            <a:endCxn id="37897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02" name="AutoShape 13"/>
          <p:cNvCxnSpPr>
            <a:cxnSpLocks noChangeShapeType="1"/>
            <a:stCxn id="37898" idx="6"/>
            <a:endCxn id="37896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03" name="AutoShape 14"/>
          <p:cNvCxnSpPr>
            <a:cxnSpLocks noChangeShapeType="1"/>
            <a:stCxn id="37896" idx="2"/>
            <a:endCxn id="37897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4" name="AutoShape 15"/>
          <p:cNvCxnSpPr>
            <a:cxnSpLocks noChangeShapeType="1"/>
            <a:stCxn id="37897" idx="0"/>
            <a:endCxn id="37892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5" name="AutoShape 16"/>
          <p:cNvCxnSpPr>
            <a:cxnSpLocks noChangeShapeType="1"/>
            <a:stCxn id="37892" idx="5"/>
            <a:endCxn id="37896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6" name="AutoShape 17"/>
          <p:cNvCxnSpPr>
            <a:cxnSpLocks noChangeShapeType="1"/>
            <a:stCxn id="37893" idx="4"/>
            <a:endCxn id="37896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7" name="AutoShape 18"/>
          <p:cNvCxnSpPr>
            <a:cxnSpLocks noChangeShapeType="1"/>
            <a:stCxn id="37892" idx="6"/>
            <a:endCxn id="37893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08" name="AutoShape 19"/>
          <p:cNvCxnSpPr>
            <a:cxnSpLocks noChangeShapeType="1"/>
            <a:stCxn id="37894" idx="2"/>
            <a:endCxn id="37893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9" name="AutoShape 20"/>
          <p:cNvCxnSpPr>
            <a:cxnSpLocks noChangeShapeType="1"/>
            <a:stCxn id="37893" idx="5"/>
            <a:endCxn id="37899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10" name="AutoShape 21"/>
          <p:cNvCxnSpPr>
            <a:cxnSpLocks noChangeShapeType="1"/>
            <a:stCxn id="37894" idx="3"/>
            <a:endCxn id="37899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1" name="AutoShape 22"/>
          <p:cNvCxnSpPr>
            <a:cxnSpLocks noChangeShapeType="1"/>
            <a:stCxn id="37894" idx="4"/>
            <a:endCxn id="37895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12" name="AutoShape 23"/>
          <p:cNvCxnSpPr>
            <a:cxnSpLocks noChangeShapeType="1"/>
            <a:stCxn id="37895" idx="2"/>
            <a:endCxn id="37896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3" name="AutoShape 24"/>
          <p:cNvCxnSpPr>
            <a:cxnSpLocks noChangeShapeType="1"/>
            <a:stCxn id="37899" idx="3"/>
            <a:endCxn id="37896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7916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65300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Tree edges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Graph - Definition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9812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ea typeface="宋体" pitchFamily="2" charset="-122"/>
              </a:rPr>
              <a:t>A graph G=(V, E) consists a set of vertices, V, and a set of edges, E.</a:t>
            </a:r>
          </a:p>
          <a:p>
            <a:r>
              <a:rPr lang="en-US" altLang="zh-CN" sz="2400" dirty="0">
                <a:ea typeface="宋体" pitchFamily="2" charset="-122"/>
              </a:rPr>
              <a:t>Each edge is a pair of </a:t>
            </a:r>
            <a:r>
              <a:rPr lang="en-US" altLang="zh-CN" sz="2400" i="1" dirty="0">
                <a:ea typeface="宋体" pitchFamily="2" charset="-122"/>
              </a:rPr>
              <a:t>(v, w)</a:t>
            </a:r>
            <a:r>
              <a:rPr lang="en-US" altLang="zh-CN" sz="2400" dirty="0">
                <a:ea typeface="宋体" pitchFamily="2" charset="-122"/>
              </a:rPr>
              <a:t>, where v, w belongs to V</a:t>
            </a:r>
          </a:p>
          <a:p>
            <a:r>
              <a:rPr lang="en-US" altLang="zh-CN" sz="2400" dirty="0">
                <a:ea typeface="宋体" pitchFamily="2" charset="-122"/>
              </a:rPr>
              <a:t>If the pair is unordered, the graph is undirected; otherwise it is directed</a:t>
            </a:r>
          </a:p>
        </p:txBody>
      </p:sp>
      <p:grpSp>
        <p:nvGrpSpPr>
          <p:cNvPr id="2053" name="Group 13"/>
          <p:cNvGrpSpPr>
            <a:grpSpLocks/>
          </p:cNvGrpSpPr>
          <p:nvPr/>
        </p:nvGrpSpPr>
        <p:grpSpPr bwMode="auto">
          <a:xfrm>
            <a:off x="2362200" y="3200400"/>
            <a:ext cx="4419600" cy="3200400"/>
            <a:chOff x="1296" y="1945"/>
            <a:chExt cx="3120" cy="2327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1296" y="1945"/>
            <a:ext cx="3120" cy="2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7714286" imgH="5753903" progId="PBrush">
                    <p:embed/>
                  </p:oleObj>
                </mc:Choice>
                <mc:Fallback>
                  <p:oleObj name="Bitmap Image" r:id="rId3" imgW="7714286" imgH="5753903" progId="PBrush">
                    <p:embed/>
                    <p:pic>
                      <p:nvPicPr>
                        <p:cNvPr id="205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945"/>
                          <a:ext cx="3120" cy="2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5" name="Group 5"/>
            <p:cNvGrpSpPr>
              <a:grpSpLocks/>
            </p:cNvGrpSpPr>
            <p:nvPr/>
          </p:nvGrpSpPr>
          <p:grpSpPr bwMode="auto">
            <a:xfrm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2056" name="Text Box 6"/>
              <p:cNvSpPr txBox="1">
                <a:spLocks noChangeArrowheads="1"/>
              </p:cNvSpPr>
              <p:nvPr/>
            </p:nvSpPr>
            <p:spPr bwMode="auto">
              <a:xfrm>
                <a:off x="3398" y="2551"/>
                <a:ext cx="34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c,f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57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38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a,c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58" name="Text Box 8"/>
              <p:cNvSpPr txBox="1">
                <a:spLocks noChangeArrowheads="1"/>
              </p:cNvSpPr>
              <p:nvPr/>
            </p:nvSpPr>
            <p:spPr bwMode="auto">
              <a:xfrm>
                <a:off x="2304" y="1728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a,b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59" name="Text Box 9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b,d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60" name="Text Box 10"/>
              <p:cNvSpPr txBox="1">
                <a:spLocks noChangeArrowheads="1"/>
              </p:cNvSpPr>
              <p:nvPr/>
            </p:nvSpPr>
            <p:spPr bwMode="auto">
              <a:xfrm>
                <a:off x="2928" y="2208"/>
                <a:ext cx="38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c,d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61" name="Text Box 11"/>
              <p:cNvSpPr txBox="1">
                <a:spLocks noChangeArrowheads="1"/>
              </p:cNvSpPr>
              <p:nvPr/>
            </p:nvSpPr>
            <p:spPr bwMode="auto">
              <a:xfrm>
                <a:off x="2640" y="2880"/>
                <a:ext cx="352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e,f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62" name="Text Box 12"/>
              <p:cNvSpPr txBox="1">
                <a:spLocks noChangeArrowheads="1"/>
              </p:cNvSpPr>
              <p:nvPr/>
            </p:nvSpPr>
            <p:spPr bwMode="auto">
              <a:xfrm>
                <a:off x="2016" y="2496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b,e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</p:grpSp>
      </p:grpSp>
      <p:sp>
        <p:nvSpPr>
          <p:cNvPr id="2054" name="Text Box 14"/>
          <p:cNvSpPr txBox="1">
            <a:spLocks noChangeArrowheads="1"/>
          </p:cNvSpPr>
          <p:nvPr/>
        </p:nvSpPr>
        <p:spPr bwMode="auto">
          <a:xfrm>
            <a:off x="3352800" y="6461125"/>
            <a:ext cx="26685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1"/>
                </a:solidFill>
                <a:latin typeface="Arial" charset="0"/>
              </a:rPr>
              <a:t>An undirected graph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Back edge</a:t>
            </a:r>
            <a:r>
              <a:rPr lang="en-US"/>
              <a:t>: from descendent to ancestor</a:t>
            </a:r>
          </a:p>
          <a:p>
            <a:pPr lvl="2"/>
            <a:r>
              <a:rPr lang="en-US"/>
              <a:t>Encounter a grey vertex (grey to grey)</a:t>
            </a:r>
          </a:p>
          <a:p>
            <a:pPr lvl="2"/>
            <a:r>
              <a:rPr lang="en-US"/>
              <a:t>Self loops are considered as to be back 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994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994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9948" name="AutoShape 11"/>
          <p:cNvCxnSpPr>
            <a:cxnSpLocks noChangeShapeType="1"/>
            <a:stCxn id="39940" idx="3"/>
            <a:endCxn id="3994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49" name="AutoShape 12"/>
          <p:cNvCxnSpPr>
            <a:cxnSpLocks noChangeShapeType="1"/>
            <a:stCxn id="39946" idx="5"/>
            <a:endCxn id="3994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0" name="AutoShape 13"/>
          <p:cNvCxnSpPr>
            <a:cxnSpLocks noChangeShapeType="1"/>
            <a:stCxn id="39946" idx="6"/>
            <a:endCxn id="3994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1" name="AutoShape 14"/>
          <p:cNvCxnSpPr>
            <a:cxnSpLocks noChangeShapeType="1"/>
            <a:stCxn id="39944" idx="2"/>
            <a:endCxn id="3994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15"/>
          <p:cNvCxnSpPr>
            <a:cxnSpLocks noChangeShapeType="1"/>
            <a:stCxn id="39945" idx="0"/>
            <a:endCxn id="3994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9953" name="AutoShape 16"/>
          <p:cNvCxnSpPr>
            <a:cxnSpLocks noChangeShapeType="1"/>
            <a:stCxn id="39940" idx="5"/>
            <a:endCxn id="3994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17"/>
          <p:cNvCxnSpPr>
            <a:cxnSpLocks noChangeShapeType="1"/>
            <a:stCxn id="39941" idx="4"/>
            <a:endCxn id="3994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18"/>
          <p:cNvCxnSpPr>
            <a:cxnSpLocks noChangeShapeType="1"/>
            <a:stCxn id="39940" idx="6"/>
            <a:endCxn id="3994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6" name="AutoShape 19"/>
          <p:cNvCxnSpPr>
            <a:cxnSpLocks noChangeShapeType="1"/>
            <a:stCxn id="39942" idx="2"/>
            <a:endCxn id="3994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0"/>
          <p:cNvCxnSpPr>
            <a:cxnSpLocks noChangeShapeType="1"/>
            <a:stCxn id="39941" idx="5"/>
            <a:endCxn id="3994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8" name="AutoShape 21"/>
          <p:cNvCxnSpPr>
            <a:cxnSpLocks noChangeShapeType="1"/>
            <a:stCxn id="39942" idx="3"/>
            <a:endCxn id="3994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22"/>
          <p:cNvCxnSpPr>
            <a:cxnSpLocks noChangeShapeType="1"/>
            <a:stCxn id="39942" idx="4"/>
            <a:endCxn id="3994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60" name="AutoShape 23"/>
          <p:cNvCxnSpPr>
            <a:cxnSpLocks noChangeShapeType="1"/>
            <a:stCxn id="39943" idx="2"/>
            <a:endCxn id="3994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1" name="AutoShape 24"/>
          <p:cNvCxnSpPr>
            <a:cxnSpLocks noChangeShapeType="1"/>
            <a:stCxn id="39947" idx="3"/>
            <a:endCxn id="3994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996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39966" name="Text Box 29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Back edge</a:t>
            </a:r>
            <a:r>
              <a:rPr lang="en-US"/>
              <a:t>: from descendent to ancestor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Forward edge</a:t>
            </a:r>
            <a:r>
              <a:rPr lang="en-US"/>
              <a:t>: from ancestor to descendent</a:t>
            </a:r>
          </a:p>
          <a:p>
            <a:pPr lvl="2"/>
            <a:r>
              <a:rPr lang="en-US"/>
              <a:t>Not a tree edge, though</a:t>
            </a:r>
          </a:p>
          <a:p>
            <a:pPr lvl="2"/>
            <a:r>
              <a:rPr lang="en-US"/>
              <a:t>From grey node to black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199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1996" name="AutoShape 11"/>
          <p:cNvCxnSpPr>
            <a:cxnSpLocks noChangeShapeType="1"/>
            <a:stCxn id="41988" idx="3"/>
            <a:endCxn id="41994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7" name="AutoShape 12"/>
          <p:cNvCxnSpPr>
            <a:cxnSpLocks noChangeShapeType="1"/>
            <a:stCxn id="41994" idx="5"/>
            <a:endCxn id="41993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8" name="AutoShape 13"/>
          <p:cNvCxnSpPr>
            <a:cxnSpLocks noChangeShapeType="1"/>
            <a:stCxn id="41994" idx="6"/>
            <a:endCxn id="41992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9" name="AutoShape 14"/>
          <p:cNvCxnSpPr>
            <a:cxnSpLocks noChangeShapeType="1"/>
            <a:stCxn id="41992" idx="2"/>
            <a:endCxn id="41993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0" name="AutoShape 15"/>
          <p:cNvCxnSpPr>
            <a:cxnSpLocks noChangeShapeType="1"/>
            <a:stCxn id="41993" idx="0"/>
            <a:endCxn id="41988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2001" name="AutoShape 16"/>
          <p:cNvCxnSpPr>
            <a:cxnSpLocks noChangeShapeType="1"/>
            <a:stCxn id="41989" idx="4"/>
            <a:endCxn id="41992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2" name="AutoShape 17"/>
          <p:cNvCxnSpPr>
            <a:cxnSpLocks noChangeShapeType="1"/>
            <a:stCxn id="41988" idx="6"/>
            <a:endCxn id="41989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003" name="AutoShape 18"/>
          <p:cNvCxnSpPr>
            <a:cxnSpLocks noChangeShapeType="1"/>
            <a:stCxn id="41990" idx="2"/>
            <a:endCxn id="41989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4" name="AutoShape 19"/>
          <p:cNvCxnSpPr>
            <a:cxnSpLocks noChangeShapeType="1"/>
            <a:stCxn id="41989" idx="5"/>
            <a:endCxn id="41995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005" name="AutoShape 20"/>
          <p:cNvCxnSpPr>
            <a:cxnSpLocks noChangeShapeType="1"/>
            <a:stCxn id="41990" idx="3"/>
            <a:endCxn id="41995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6" name="AutoShape 21"/>
          <p:cNvCxnSpPr>
            <a:cxnSpLocks noChangeShapeType="1"/>
            <a:stCxn id="41990" idx="4"/>
            <a:endCxn id="41991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007" name="AutoShape 22"/>
          <p:cNvCxnSpPr>
            <a:cxnSpLocks noChangeShapeType="1"/>
            <a:stCxn id="41991" idx="2"/>
            <a:endCxn id="41992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8" name="AutoShape 23"/>
          <p:cNvCxnSpPr>
            <a:cxnSpLocks noChangeShapeType="1"/>
            <a:stCxn id="41995" idx="3"/>
            <a:endCxn id="41992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09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2011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42015" name="AutoShape 30"/>
          <p:cNvCxnSpPr>
            <a:cxnSpLocks noChangeShapeType="1"/>
            <a:stCxn id="41988" idx="5"/>
            <a:endCxn id="41992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Back edge</a:t>
            </a:r>
            <a:r>
              <a:rPr lang="en-US"/>
              <a:t>: from descendent to ancestor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Forward edge</a:t>
            </a:r>
            <a:r>
              <a:rPr lang="en-US"/>
              <a:t>: from ancestor to descendent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Cross edge</a:t>
            </a:r>
            <a:r>
              <a:rPr lang="en-US"/>
              <a:t>: between a tree or subtrees</a:t>
            </a:r>
          </a:p>
          <a:p>
            <a:pPr lvl="2"/>
            <a:r>
              <a:rPr lang="en-US"/>
              <a:t>From a grey node to a black node</a:t>
            </a:r>
          </a:p>
          <a:p>
            <a:pPr lvl="2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44037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44040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4041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404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4044" name="AutoShape 11"/>
          <p:cNvCxnSpPr>
            <a:cxnSpLocks noChangeShapeType="1"/>
            <a:stCxn id="44036" idx="3"/>
            <a:endCxn id="44042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5" name="AutoShape 12"/>
          <p:cNvCxnSpPr>
            <a:cxnSpLocks noChangeShapeType="1"/>
            <a:stCxn id="44042" idx="5"/>
            <a:endCxn id="44041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6" name="AutoShape 13"/>
          <p:cNvCxnSpPr>
            <a:cxnSpLocks noChangeShapeType="1"/>
            <a:stCxn id="44042" idx="6"/>
            <a:endCxn id="44040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7" name="AutoShape 14"/>
          <p:cNvCxnSpPr>
            <a:cxnSpLocks noChangeShapeType="1"/>
            <a:stCxn id="44040" idx="2"/>
            <a:endCxn id="44041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48" name="AutoShape 15"/>
          <p:cNvCxnSpPr>
            <a:cxnSpLocks noChangeShapeType="1"/>
            <a:stCxn id="44041" idx="0"/>
            <a:endCxn id="44036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4049" name="AutoShape 16"/>
          <p:cNvCxnSpPr>
            <a:cxnSpLocks noChangeShapeType="1"/>
            <a:stCxn id="44037" idx="4"/>
            <a:endCxn id="44040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50" name="AutoShape 17"/>
          <p:cNvCxnSpPr>
            <a:cxnSpLocks noChangeShapeType="1"/>
            <a:stCxn id="44036" idx="6"/>
            <a:endCxn id="44037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1" name="AutoShape 18"/>
          <p:cNvCxnSpPr>
            <a:cxnSpLocks noChangeShapeType="1"/>
            <a:stCxn id="44038" idx="2"/>
            <a:endCxn id="44037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52" name="AutoShape 19"/>
          <p:cNvCxnSpPr>
            <a:cxnSpLocks noChangeShapeType="1"/>
            <a:stCxn id="44037" idx="5"/>
            <a:endCxn id="44043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3" name="AutoShape 20"/>
          <p:cNvCxnSpPr>
            <a:cxnSpLocks noChangeShapeType="1"/>
            <a:stCxn id="44038" idx="3"/>
            <a:endCxn id="44043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54" name="AutoShape 21"/>
          <p:cNvCxnSpPr>
            <a:cxnSpLocks noChangeShapeType="1"/>
            <a:stCxn id="44038" idx="4"/>
            <a:endCxn id="44039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5" name="AutoShape 22"/>
          <p:cNvCxnSpPr>
            <a:cxnSpLocks noChangeShapeType="1"/>
            <a:stCxn id="44039" idx="2"/>
            <a:endCxn id="44040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56" name="AutoShape 23"/>
          <p:cNvCxnSpPr>
            <a:cxnSpLocks noChangeShapeType="1"/>
            <a:stCxn id="44043" idx="3"/>
            <a:endCxn id="44040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44057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4059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44060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44061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44062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44063" name="AutoShape 30"/>
          <p:cNvCxnSpPr>
            <a:cxnSpLocks noChangeShapeType="1"/>
            <a:stCxn id="44036" idx="5"/>
            <a:endCxn id="44040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4064" name="Text Box 31"/>
          <p:cNvSpPr txBox="1">
            <a:spLocks noChangeArrowheads="1"/>
          </p:cNvSpPr>
          <p:nvPr/>
        </p:nvSpPr>
        <p:spPr bwMode="auto">
          <a:xfrm>
            <a:off x="5638800" y="5791200"/>
            <a:ext cx="1666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Cross edges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Back edge</a:t>
            </a:r>
            <a:r>
              <a:rPr lang="en-US"/>
              <a:t>: from descendent to ancestor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Forward edge</a:t>
            </a:r>
            <a:r>
              <a:rPr lang="en-US"/>
              <a:t>: from ancestor to descendent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Cross edge</a:t>
            </a:r>
            <a:r>
              <a:rPr lang="en-US"/>
              <a:t>: between a tree or subtrees</a:t>
            </a:r>
          </a:p>
          <a:p>
            <a:r>
              <a:rPr lang="en-US"/>
              <a:t>Note: tree &amp; back edges are important; most algorithms don’t distinguish forward &amp; cross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the edges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(u,v) is an edge.</a:t>
            </a:r>
          </a:p>
          <a:p>
            <a:pPr lvl="1"/>
            <a:r>
              <a:rPr lang="en-US"/>
              <a:t>If  (color[v] = WHITE)  then (u,v) is a tree edge</a:t>
            </a:r>
          </a:p>
          <a:p>
            <a:pPr lvl="1"/>
            <a:r>
              <a:rPr lang="en-US"/>
              <a:t>If  (color[v] = GRAY)  then (u,v) is a back edge</a:t>
            </a:r>
          </a:p>
          <a:p>
            <a:pPr lvl="1"/>
            <a:r>
              <a:rPr lang="en-US"/>
              <a:t>If  (color[v] = BLACK)  then (u,v) is a forward/cross edge</a:t>
            </a:r>
          </a:p>
          <a:p>
            <a:pPr lvl="2"/>
            <a:r>
              <a:rPr lang="en-US"/>
              <a:t>Forward Edge: d[u]&lt;d[v]</a:t>
            </a:r>
          </a:p>
          <a:p>
            <a:pPr lvl="2"/>
            <a:r>
              <a:rPr lang="en-US"/>
              <a:t>Cross Edge: 	    d[u]&gt;d[v]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Depth-First Search - Timestamps</a:t>
            </a:r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1447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3/6</a:t>
            </a: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35814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7/8</a:t>
            </a: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5638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1/10</a:t>
            </a:r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>
            <a:off x="35814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2/9</a:t>
            </a:r>
          </a:p>
        </p:txBody>
      </p:sp>
      <p:sp>
        <p:nvSpPr>
          <p:cNvPr id="47112" name="AutoShape 7"/>
          <p:cNvSpPr>
            <a:spLocks noChangeArrowheads="1"/>
          </p:cNvSpPr>
          <p:nvPr/>
        </p:nvSpPr>
        <p:spPr bwMode="auto">
          <a:xfrm>
            <a:off x="5638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12/13</a:t>
            </a:r>
          </a:p>
        </p:txBody>
      </p:sp>
      <p:sp>
        <p:nvSpPr>
          <p:cNvPr id="47113" name="AutoShape 8"/>
          <p:cNvSpPr>
            <a:spLocks noChangeArrowheads="1"/>
          </p:cNvSpPr>
          <p:nvPr/>
        </p:nvSpPr>
        <p:spPr bwMode="auto">
          <a:xfrm>
            <a:off x="1447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4/5</a:t>
            </a:r>
          </a:p>
        </p:txBody>
      </p:sp>
      <p:cxnSp>
        <p:nvCxnSpPr>
          <p:cNvPr id="47114" name="AutoShape 9"/>
          <p:cNvCxnSpPr>
            <a:cxnSpLocks noChangeShapeType="1"/>
            <a:stCxn id="47108" idx="6"/>
            <a:endCxn id="47111" idx="2"/>
          </p:cNvCxnSpPr>
          <p:nvPr/>
        </p:nvCxnSpPr>
        <p:spPr bwMode="auto">
          <a:xfrm>
            <a:off x="2438400" y="2590800"/>
            <a:ext cx="1143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7115" name="AutoShape 10"/>
          <p:cNvCxnSpPr>
            <a:cxnSpLocks noChangeShapeType="1"/>
            <a:stCxn id="47108" idx="4"/>
            <a:endCxn id="47113" idx="0"/>
          </p:cNvCxnSpPr>
          <p:nvPr/>
        </p:nvCxnSpPr>
        <p:spPr bwMode="auto">
          <a:xfrm>
            <a:off x="1943100" y="2819400"/>
            <a:ext cx="0" cy="914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16" name="AutoShape 11"/>
          <p:cNvCxnSpPr>
            <a:cxnSpLocks noChangeShapeType="1"/>
            <a:stCxn id="47111" idx="4"/>
            <a:endCxn id="47109" idx="0"/>
          </p:cNvCxnSpPr>
          <p:nvPr/>
        </p:nvCxnSpPr>
        <p:spPr bwMode="auto">
          <a:xfrm>
            <a:off x="4076700" y="2819400"/>
            <a:ext cx="0" cy="914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17" name="AutoShape 12"/>
          <p:cNvCxnSpPr>
            <a:cxnSpLocks noChangeShapeType="1"/>
            <a:stCxn id="47109" idx="2"/>
            <a:endCxn id="47113" idx="6"/>
          </p:cNvCxnSpPr>
          <p:nvPr/>
        </p:nvCxnSpPr>
        <p:spPr bwMode="auto">
          <a:xfrm flipH="1">
            <a:off x="2438400" y="39624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118" name="AutoShape 13"/>
          <p:cNvCxnSpPr>
            <a:cxnSpLocks noChangeShapeType="1"/>
            <a:stCxn id="47113" idx="7"/>
            <a:endCxn id="47111" idx="3"/>
          </p:cNvCxnSpPr>
          <p:nvPr/>
        </p:nvCxnSpPr>
        <p:spPr bwMode="auto">
          <a:xfrm flipV="1">
            <a:off x="2293938" y="27527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119" name="AutoShape 14"/>
          <p:cNvCxnSpPr>
            <a:cxnSpLocks noChangeShapeType="1"/>
            <a:stCxn id="47110" idx="3"/>
            <a:endCxn id="47109" idx="7"/>
          </p:cNvCxnSpPr>
          <p:nvPr/>
        </p:nvCxnSpPr>
        <p:spPr bwMode="auto">
          <a:xfrm flipH="1">
            <a:off x="4427538" y="2752725"/>
            <a:ext cx="13557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1828800" y="198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a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962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7122" name="Text Box 17"/>
          <p:cNvSpPr txBox="1">
            <a:spLocks noChangeArrowheads="1"/>
          </p:cNvSpPr>
          <p:nvPr/>
        </p:nvSpPr>
        <p:spPr bwMode="auto">
          <a:xfrm>
            <a:off x="6019800" y="19812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s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/>
        </p:nvSpPr>
        <p:spPr bwMode="auto">
          <a:xfrm>
            <a:off x="18288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d</a:t>
            </a:r>
          </a:p>
        </p:txBody>
      </p:sp>
      <p:sp>
        <p:nvSpPr>
          <p:cNvPr id="47124" name="Text Box 19"/>
          <p:cNvSpPr txBox="1">
            <a:spLocks noChangeArrowheads="1"/>
          </p:cNvSpPr>
          <p:nvPr/>
        </p:nvSpPr>
        <p:spPr bwMode="auto">
          <a:xfrm>
            <a:off x="4038600" y="4114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e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/>
        </p:nvSpPr>
        <p:spPr bwMode="auto">
          <a:xfrm>
            <a:off x="6096000" y="4114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47126" name="Text Box 21"/>
          <p:cNvSpPr txBox="1">
            <a:spLocks noChangeArrowheads="1"/>
          </p:cNvSpPr>
          <p:nvPr/>
        </p:nvSpPr>
        <p:spPr bwMode="auto">
          <a:xfrm>
            <a:off x="2574925" y="2860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7127" name="Text Box 22"/>
          <p:cNvSpPr txBox="1">
            <a:spLocks noChangeArrowheads="1"/>
          </p:cNvSpPr>
          <p:nvPr/>
        </p:nvSpPr>
        <p:spPr bwMode="auto">
          <a:xfrm>
            <a:off x="4784725" y="28606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47128" name="AutoShape 23"/>
          <p:cNvSpPr>
            <a:spLocks noChangeArrowheads="1"/>
          </p:cNvSpPr>
          <p:nvPr/>
        </p:nvSpPr>
        <p:spPr bwMode="auto">
          <a:xfrm>
            <a:off x="76200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11/16</a:t>
            </a:r>
          </a:p>
        </p:txBody>
      </p:sp>
      <p:sp>
        <p:nvSpPr>
          <p:cNvPr id="47129" name="AutoShape 24"/>
          <p:cNvSpPr>
            <a:spLocks noChangeArrowheads="1"/>
          </p:cNvSpPr>
          <p:nvPr/>
        </p:nvSpPr>
        <p:spPr bwMode="auto">
          <a:xfrm>
            <a:off x="76200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14/15</a:t>
            </a:r>
          </a:p>
        </p:txBody>
      </p:sp>
      <p:cxnSp>
        <p:nvCxnSpPr>
          <p:cNvPr id="47130" name="AutoShape 25"/>
          <p:cNvCxnSpPr>
            <a:cxnSpLocks noChangeShapeType="1"/>
            <a:stCxn id="47128" idx="4"/>
            <a:endCxn id="47129" idx="0"/>
          </p:cNvCxnSpPr>
          <p:nvPr/>
        </p:nvCxnSpPr>
        <p:spPr bwMode="auto">
          <a:xfrm>
            <a:off x="8115300" y="2819400"/>
            <a:ext cx="0" cy="914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1" name="Text Box 26"/>
          <p:cNvSpPr txBox="1">
            <a:spLocks noChangeArrowheads="1"/>
          </p:cNvSpPr>
          <p:nvPr/>
        </p:nvSpPr>
        <p:spPr bwMode="auto">
          <a:xfrm>
            <a:off x="8001000" y="198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sp>
        <p:nvSpPr>
          <p:cNvPr id="47132" name="Text Box 27"/>
          <p:cNvSpPr txBox="1">
            <a:spLocks noChangeArrowheads="1"/>
          </p:cNvSpPr>
          <p:nvPr/>
        </p:nvSpPr>
        <p:spPr bwMode="auto">
          <a:xfrm>
            <a:off x="80772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g</a:t>
            </a:r>
          </a:p>
        </p:txBody>
      </p:sp>
      <p:sp>
        <p:nvSpPr>
          <p:cNvPr id="47133" name="Text Box 28"/>
          <p:cNvSpPr txBox="1">
            <a:spLocks noChangeArrowheads="1"/>
          </p:cNvSpPr>
          <p:nvPr/>
        </p:nvSpPr>
        <p:spPr bwMode="auto">
          <a:xfrm>
            <a:off x="2879725" y="4003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7134" name="AutoShape 29"/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4572000" y="2590800"/>
            <a:ext cx="1066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35" name="AutoShape 30"/>
          <p:cNvCxnSpPr>
            <a:cxnSpLocks noChangeShapeType="1"/>
            <a:stCxn id="47128" idx="3"/>
            <a:endCxn id="47112" idx="7"/>
          </p:cNvCxnSpPr>
          <p:nvPr/>
        </p:nvCxnSpPr>
        <p:spPr bwMode="auto">
          <a:xfrm flipH="1">
            <a:off x="6484938" y="2752725"/>
            <a:ext cx="1279525" cy="1047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36" name="AutoShape 31"/>
          <p:cNvCxnSpPr>
            <a:cxnSpLocks noChangeShapeType="1"/>
            <a:stCxn id="47112" idx="2"/>
            <a:endCxn id="47109" idx="6"/>
          </p:cNvCxnSpPr>
          <p:nvPr/>
        </p:nvCxnSpPr>
        <p:spPr bwMode="auto">
          <a:xfrm flipH="1">
            <a:off x="4572000" y="39624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37" name="Text Box 32"/>
          <p:cNvSpPr txBox="1">
            <a:spLocks noChangeArrowheads="1"/>
          </p:cNvSpPr>
          <p:nvPr/>
        </p:nvSpPr>
        <p:spPr bwMode="auto">
          <a:xfrm>
            <a:off x="5181600" y="3962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7138" name="AutoShape 33"/>
          <p:cNvCxnSpPr>
            <a:cxnSpLocks noChangeShapeType="1"/>
            <a:stCxn id="47112" idx="0"/>
            <a:endCxn id="47110" idx="4"/>
          </p:cNvCxnSpPr>
          <p:nvPr/>
        </p:nvCxnSpPr>
        <p:spPr bwMode="auto">
          <a:xfrm flipV="1">
            <a:off x="6134100" y="28194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39" name="Text Box 34"/>
          <p:cNvSpPr txBox="1">
            <a:spLocks noChangeArrowheads="1"/>
          </p:cNvSpPr>
          <p:nvPr/>
        </p:nvSpPr>
        <p:spPr bwMode="auto">
          <a:xfrm>
            <a:off x="6172200" y="297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7140" name="AutoShape 35"/>
          <p:cNvCxnSpPr>
            <a:cxnSpLocks noChangeShapeType="1"/>
            <a:stCxn id="47129" idx="2"/>
            <a:endCxn id="47112" idx="6"/>
          </p:cNvCxnSpPr>
          <p:nvPr/>
        </p:nvCxnSpPr>
        <p:spPr bwMode="auto">
          <a:xfrm flipH="1">
            <a:off x="6629400" y="39624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41" name="Text Box 36"/>
          <p:cNvSpPr txBox="1">
            <a:spLocks noChangeArrowheads="1"/>
          </p:cNvSpPr>
          <p:nvPr/>
        </p:nvSpPr>
        <p:spPr bwMode="auto">
          <a:xfrm>
            <a:off x="7086600" y="3962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7142" name="AutoShape 37"/>
          <p:cNvCxnSpPr>
            <a:cxnSpLocks noChangeShapeType="1"/>
            <a:stCxn id="47129" idx="7"/>
            <a:endCxn id="47128" idx="5"/>
          </p:cNvCxnSpPr>
          <p:nvPr/>
        </p:nvCxnSpPr>
        <p:spPr bwMode="auto">
          <a:xfrm flipV="1">
            <a:off x="8466138" y="2752725"/>
            <a:ext cx="0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43" name="Text Box 38"/>
          <p:cNvSpPr txBox="1">
            <a:spLocks noChangeArrowheads="1"/>
          </p:cNvSpPr>
          <p:nvPr/>
        </p:nvSpPr>
        <p:spPr bwMode="auto">
          <a:xfrm>
            <a:off x="8534400" y="3124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Depth-First Search - Timestamps</a:t>
            </a:r>
          </a:p>
        </p:txBody>
      </p:sp>
      <p:sp>
        <p:nvSpPr>
          <p:cNvPr id="48132" name="AutoShape 3"/>
          <p:cNvSpPr>
            <a:spLocks noChangeArrowheads="1"/>
          </p:cNvSpPr>
          <p:nvPr/>
        </p:nvSpPr>
        <p:spPr bwMode="auto">
          <a:xfrm>
            <a:off x="10668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a</a:t>
            </a: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38862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e</a:t>
            </a:r>
          </a:p>
        </p:txBody>
      </p:sp>
      <p:sp>
        <p:nvSpPr>
          <p:cNvPr id="48134" name="AutoShape 5"/>
          <p:cNvSpPr>
            <a:spLocks noChangeArrowheads="1"/>
          </p:cNvSpPr>
          <p:nvPr/>
        </p:nvSpPr>
        <p:spPr bwMode="auto">
          <a:xfrm>
            <a:off x="28956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s</a:t>
            </a:r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8136" name="AutoShape 7"/>
          <p:cNvSpPr>
            <a:spLocks noChangeArrowheads="1"/>
          </p:cNvSpPr>
          <p:nvPr/>
        </p:nvSpPr>
        <p:spPr bwMode="auto">
          <a:xfrm>
            <a:off x="51816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48137" name="AutoShape 8"/>
          <p:cNvSpPr>
            <a:spLocks noChangeArrowheads="1"/>
          </p:cNvSpPr>
          <p:nvPr/>
        </p:nvSpPr>
        <p:spPr bwMode="auto">
          <a:xfrm>
            <a:off x="1066800" y="51816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d</a:t>
            </a:r>
          </a:p>
        </p:txBody>
      </p:sp>
      <p:cxnSp>
        <p:nvCxnSpPr>
          <p:cNvPr id="48138" name="AutoShape 9"/>
          <p:cNvCxnSpPr>
            <a:cxnSpLocks noChangeShapeType="1"/>
            <a:stCxn id="48132" idx="6"/>
            <a:endCxn id="48135" idx="2"/>
          </p:cNvCxnSpPr>
          <p:nvPr/>
        </p:nvCxnSpPr>
        <p:spPr bwMode="auto">
          <a:xfrm flipV="1">
            <a:off x="1524000" y="3505200"/>
            <a:ext cx="1219200" cy="685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</p:cxnSp>
      <p:cxnSp>
        <p:nvCxnSpPr>
          <p:cNvPr id="48139" name="AutoShape 10"/>
          <p:cNvCxnSpPr>
            <a:cxnSpLocks noChangeShapeType="1"/>
            <a:stCxn id="48132" idx="4"/>
            <a:endCxn id="48137" idx="0"/>
          </p:cNvCxnSpPr>
          <p:nvPr/>
        </p:nvCxnSpPr>
        <p:spPr bwMode="auto">
          <a:xfrm>
            <a:off x="1295400" y="4419600"/>
            <a:ext cx="0" cy="7620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8140" name="AutoShape 11"/>
          <p:cNvCxnSpPr>
            <a:cxnSpLocks noChangeShapeType="1"/>
            <a:stCxn id="48135" idx="6"/>
            <a:endCxn id="48133" idx="1"/>
          </p:cNvCxnSpPr>
          <p:nvPr/>
        </p:nvCxnSpPr>
        <p:spPr bwMode="auto">
          <a:xfrm>
            <a:off x="3200400" y="3505200"/>
            <a:ext cx="752475" cy="5238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8141" name="AutoShape 12"/>
          <p:cNvCxnSpPr>
            <a:cxnSpLocks noChangeShapeType="1"/>
            <a:stCxn id="48133" idx="2"/>
            <a:endCxn id="48137" idx="6"/>
          </p:cNvCxnSpPr>
          <p:nvPr/>
        </p:nvCxnSpPr>
        <p:spPr bwMode="auto">
          <a:xfrm flipH="1">
            <a:off x="1524000" y="4191000"/>
            <a:ext cx="2362200" cy="1219200"/>
          </a:xfrm>
          <a:prstGeom prst="straightConnector1">
            <a:avLst/>
          </a:prstGeom>
          <a:noFill/>
          <a:ln w="127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8142" name="AutoShape 13"/>
          <p:cNvCxnSpPr>
            <a:cxnSpLocks noChangeShapeType="1"/>
            <a:stCxn id="48137" idx="7"/>
            <a:endCxn id="48135" idx="3"/>
          </p:cNvCxnSpPr>
          <p:nvPr/>
        </p:nvCxnSpPr>
        <p:spPr bwMode="auto">
          <a:xfrm flipV="1">
            <a:off x="1457325" y="3667125"/>
            <a:ext cx="1352550" cy="1581150"/>
          </a:xfrm>
          <a:prstGeom prst="straightConnector1">
            <a:avLst/>
          </a:prstGeom>
          <a:noFill/>
          <a:ln w="9525">
            <a:solidFill>
              <a:srgbClr val="00CCFF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8143" name="AutoShape 14"/>
          <p:cNvCxnSpPr>
            <a:cxnSpLocks noChangeShapeType="1"/>
            <a:stCxn id="48134" idx="5"/>
            <a:endCxn id="48133" idx="0"/>
          </p:cNvCxnSpPr>
          <p:nvPr/>
        </p:nvCxnSpPr>
        <p:spPr bwMode="auto">
          <a:xfrm>
            <a:off x="3286125" y="2447925"/>
            <a:ext cx="828675" cy="15144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7620000" y="2286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8145" name="Text Box 16"/>
          <p:cNvSpPr txBox="1">
            <a:spLocks noChangeArrowheads="1"/>
          </p:cNvSpPr>
          <p:nvPr/>
        </p:nvSpPr>
        <p:spPr bwMode="auto">
          <a:xfrm>
            <a:off x="3886200" y="3048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48146" name="AutoShape 17"/>
          <p:cNvSpPr>
            <a:spLocks noChangeArrowheads="1"/>
          </p:cNvSpPr>
          <p:nvPr/>
        </p:nvSpPr>
        <p:spPr bwMode="auto">
          <a:xfrm>
            <a:off x="64770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sp>
        <p:nvSpPr>
          <p:cNvPr id="48147" name="AutoShape 18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g</a:t>
            </a:r>
          </a:p>
        </p:txBody>
      </p:sp>
      <p:cxnSp>
        <p:nvCxnSpPr>
          <p:cNvPr id="48148" name="AutoShape 19"/>
          <p:cNvCxnSpPr>
            <a:cxnSpLocks noChangeShapeType="1"/>
            <a:stCxn id="48146" idx="5"/>
            <a:endCxn id="48147" idx="1"/>
          </p:cNvCxnSpPr>
          <p:nvPr/>
        </p:nvCxnSpPr>
        <p:spPr bwMode="auto">
          <a:xfrm>
            <a:off x="6867525" y="2447925"/>
            <a:ext cx="1123950" cy="89535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8149" name="Text Box 20"/>
          <p:cNvSpPr txBox="1">
            <a:spLocks noChangeArrowheads="1"/>
          </p:cNvSpPr>
          <p:nvPr/>
        </p:nvSpPr>
        <p:spPr bwMode="auto">
          <a:xfrm>
            <a:off x="2514600" y="495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8150" name="AutoShape 21"/>
          <p:cNvCxnSpPr>
            <a:cxnSpLocks noChangeShapeType="1"/>
            <a:stCxn id="48134" idx="4"/>
            <a:endCxn id="48135" idx="0"/>
          </p:cNvCxnSpPr>
          <p:nvPr/>
        </p:nvCxnSpPr>
        <p:spPr bwMode="auto">
          <a:xfrm flipH="1">
            <a:off x="2971800" y="2514600"/>
            <a:ext cx="152400" cy="7620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8151" name="AutoShape 22"/>
          <p:cNvCxnSpPr>
            <a:cxnSpLocks noChangeShapeType="1"/>
            <a:stCxn id="48146" idx="3"/>
            <a:endCxn id="48136" idx="7"/>
          </p:cNvCxnSpPr>
          <p:nvPr/>
        </p:nvCxnSpPr>
        <p:spPr bwMode="auto">
          <a:xfrm flipH="1">
            <a:off x="5572125" y="2447925"/>
            <a:ext cx="971550" cy="89535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8152" name="AutoShape 23"/>
          <p:cNvCxnSpPr>
            <a:cxnSpLocks noChangeShapeType="1"/>
            <a:stCxn id="48136" idx="3"/>
            <a:endCxn id="48133" idx="7"/>
          </p:cNvCxnSpPr>
          <p:nvPr/>
        </p:nvCxnSpPr>
        <p:spPr bwMode="auto">
          <a:xfrm flipH="1">
            <a:off x="4276725" y="3667125"/>
            <a:ext cx="971550" cy="361950"/>
          </a:xfrm>
          <a:prstGeom prst="straightConnector1">
            <a:avLst/>
          </a:prstGeom>
          <a:noFill/>
          <a:ln w="127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53" name="Text Box 24"/>
          <p:cNvSpPr txBox="1">
            <a:spLocks noChangeArrowheads="1"/>
          </p:cNvSpPr>
          <p:nvPr/>
        </p:nvSpPr>
        <p:spPr bwMode="auto">
          <a:xfrm>
            <a:off x="6629400" y="3581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8154" name="AutoShape 25"/>
          <p:cNvCxnSpPr>
            <a:cxnSpLocks noChangeShapeType="1"/>
            <a:stCxn id="48136" idx="0"/>
            <a:endCxn id="48134" idx="6"/>
          </p:cNvCxnSpPr>
          <p:nvPr/>
        </p:nvCxnSpPr>
        <p:spPr bwMode="auto">
          <a:xfrm flipH="1" flipV="1">
            <a:off x="3352800" y="2286000"/>
            <a:ext cx="2057400" cy="990600"/>
          </a:xfrm>
          <a:prstGeom prst="straightConnector1">
            <a:avLst/>
          </a:prstGeom>
          <a:noFill/>
          <a:ln w="127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55" name="Text Box 26"/>
          <p:cNvSpPr txBox="1">
            <a:spLocks noChangeArrowheads="1"/>
          </p:cNvSpPr>
          <p:nvPr/>
        </p:nvSpPr>
        <p:spPr bwMode="auto">
          <a:xfrm>
            <a:off x="4724400" y="3962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8156" name="AutoShape 27"/>
          <p:cNvCxnSpPr>
            <a:cxnSpLocks noChangeShapeType="1"/>
            <a:stCxn id="48147" idx="2"/>
            <a:endCxn id="48136" idx="6"/>
          </p:cNvCxnSpPr>
          <p:nvPr/>
        </p:nvCxnSpPr>
        <p:spPr bwMode="auto">
          <a:xfrm flipH="1">
            <a:off x="5638800" y="3505200"/>
            <a:ext cx="2286000" cy="0"/>
          </a:xfrm>
          <a:prstGeom prst="straightConnector1">
            <a:avLst/>
          </a:prstGeom>
          <a:noFill/>
          <a:ln w="127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4495800" y="2286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8158" name="AutoShape 29"/>
          <p:cNvCxnSpPr>
            <a:cxnSpLocks noChangeShapeType="1"/>
            <a:stCxn id="48147" idx="0"/>
            <a:endCxn id="48146" idx="6"/>
          </p:cNvCxnSpPr>
          <p:nvPr/>
        </p:nvCxnSpPr>
        <p:spPr bwMode="auto">
          <a:xfrm flipH="1" flipV="1">
            <a:off x="6934200" y="2286000"/>
            <a:ext cx="1219200" cy="990600"/>
          </a:xfrm>
          <a:prstGeom prst="straightConnector1">
            <a:avLst/>
          </a:prstGeom>
          <a:noFill/>
          <a:ln w="9525">
            <a:solidFill>
              <a:srgbClr val="00CCFF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59" name="Text Box 30"/>
          <p:cNvSpPr txBox="1">
            <a:spLocks noChangeArrowheads="1"/>
          </p:cNvSpPr>
          <p:nvPr/>
        </p:nvSpPr>
        <p:spPr bwMode="auto">
          <a:xfrm>
            <a:off x="1524000" y="4267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8160" name="Line 31"/>
          <p:cNvSpPr>
            <a:spLocks noChangeShapeType="1"/>
          </p:cNvSpPr>
          <p:nvPr/>
        </p:nvSpPr>
        <p:spPr bwMode="auto">
          <a:xfrm>
            <a:off x="4495800" y="1752600"/>
            <a:ext cx="0" cy="3733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34290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" y="583227"/>
            <a:ext cx="8839200" cy="4525963"/>
          </a:xfrm>
        </p:spPr>
        <p:txBody>
          <a:bodyPr>
            <a:normAutofit/>
          </a:bodyPr>
          <a:lstStyle/>
          <a:p>
            <a:r>
              <a:rPr lang="en-GB" sz="2400" b="1" dirty="0"/>
              <a:t>Path: </a:t>
            </a:r>
            <a:r>
              <a:rPr lang="en-GB" sz="2400" dirty="0"/>
              <a:t>the sequence of vertices to go through from one vertex to another. </a:t>
            </a:r>
          </a:p>
          <a:p>
            <a:pPr lvl="1"/>
            <a:r>
              <a:rPr lang="en-GB" sz="2000" dirty="0"/>
              <a:t>a path from A to C is [A, B, C], or [A, G, B, C], or [A, E, F, D, B, C].</a:t>
            </a:r>
          </a:p>
          <a:p>
            <a:r>
              <a:rPr lang="en-GB" sz="2400" b="1" dirty="0"/>
              <a:t>Path Length: </a:t>
            </a:r>
            <a:r>
              <a:rPr lang="en-GB" sz="2400" dirty="0"/>
              <a:t>the number of edges in a path. </a:t>
            </a:r>
          </a:p>
          <a:p>
            <a:r>
              <a:rPr lang="en-GB" sz="2400" b="1" dirty="0"/>
              <a:t>Cycle: </a:t>
            </a:r>
            <a:r>
              <a:rPr lang="en-GB" sz="2400" dirty="0"/>
              <a:t>a path where the starting point and endpoint are the same vertex. </a:t>
            </a:r>
          </a:p>
          <a:p>
            <a:pPr lvl="1"/>
            <a:r>
              <a:rPr lang="en-GB" sz="2000" dirty="0"/>
              <a:t> [A, B, D, F, E] forms a cycle. Similarly, [A, G, B] forms another cycle.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A6F31-BB11-1C50-45F1-3E9A2C19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74" y="4028768"/>
            <a:ext cx="4656213" cy="28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0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Detect Edge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solidFill>
                  <a:srgbClr val="00B0F0"/>
                </a:solidFill>
                <a:latin typeface="Courier New" pitchFamily="49" charset="0"/>
                <a:sym typeface="Symbol" pitchFamily="18" charset="2"/>
              </a:rPr>
              <a:t>	detect edge type using “color[v]”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Thm 22.10: </a:t>
            </a:r>
            <a:r>
              <a:rPr lang="en-US">
                <a:solidFill>
                  <a:srgbClr val="00B050"/>
                </a:solidFill>
              </a:rPr>
              <a:t>If G is undirected, a DFS produces only tree and back edges</a:t>
            </a:r>
          </a:p>
          <a:p>
            <a:r>
              <a:rPr lang="en-US"/>
              <a:t>Proof by contradiction:</a:t>
            </a:r>
          </a:p>
          <a:p>
            <a:pPr lvl="1"/>
            <a:r>
              <a:rPr lang="en-US"/>
              <a:t>Assume there’s a forward edge</a:t>
            </a:r>
          </a:p>
          <a:p>
            <a:pPr lvl="2"/>
            <a:r>
              <a:rPr lang="en-US"/>
              <a:t>But F? edge must actually be a </a:t>
            </a:r>
            <a:br>
              <a:rPr lang="en-US"/>
            </a:br>
            <a:r>
              <a:rPr lang="en-US"/>
              <a:t>back edge (</a:t>
            </a:r>
            <a:r>
              <a:rPr lang="en-US" i="1">
                <a:solidFill>
                  <a:schemeClr val="accent1"/>
                </a:solidFill>
              </a:rPr>
              <a:t>why?</a:t>
            </a:r>
            <a:r>
              <a:rPr lang="en-US"/>
              <a:t>)</a:t>
            </a:r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79248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7239000" y="4191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6553200" y="5638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184" name="AutoShape 7"/>
          <p:cNvCxnSpPr>
            <a:cxnSpLocks noChangeShapeType="1"/>
            <a:stCxn id="50181" idx="3"/>
            <a:endCxn id="50182" idx="7"/>
          </p:cNvCxnSpPr>
          <p:nvPr/>
        </p:nvCxnSpPr>
        <p:spPr bwMode="auto">
          <a:xfrm flipH="1">
            <a:off x="7824788" y="3343275"/>
            <a:ext cx="200025" cy="9334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0185" name="AutoShape 8"/>
          <p:cNvCxnSpPr>
            <a:cxnSpLocks noChangeShapeType="1"/>
            <a:stCxn id="50182" idx="3"/>
            <a:endCxn id="50183" idx="7"/>
          </p:cNvCxnSpPr>
          <p:nvPr/>
        </p:nvCxnSpPr>
        <p:spPr bwMode="auto">
          <a:xfrm flipH="1">
            <a:off x="7138988" y="4791075"/>
            <a:ext cx="200025" cy="9334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0186" name="AutoShape 9"/>
          <p:cNvCxnSpPr>
            <a:cxnSpLocks noChangeShapeType="1"/>
            <a:stCxn id="50183" idx="1"/>
            <a:endCxn id="50181" idx="2"/>
          </p:cNvCxnSpPr>
          <p:nvPr/>
        </p:nvCxnSpPr>
        <p:spPr bwMode="auto">
          <a:xfrm rot="-5400000">
            <a:off x="5962650" y="3776663"/>
            <a:ext cx="2638425" cy="12573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6770688" y="3214688"/>
            <a:ext cx="4810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F?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Thm</a:t>
            </a:r>
            <a:r>
              <a:rPr lang="en-US" dirty="0"/>
              <a:t> 22.10: </a:t>
            </a:r>
            <a:r>
              <a:rPr lang="en-US" dirty="0">
                <a:solidFill>
                  <a:srgbClr val="00B050"/>
                </a:solidFill>
              </a:rPr>
              <a:t>If G is undirected, a DFS produces only tree and back edges</a:t>
            </a:r>
          </a:p>
          <a:p>
            <a:r>
              <a:rPr lang="en-US" dirty="0"/>
              <a:t>Proof by contradiction:</a:t>
            </a:r>
          </a:p>
          <a:p>
            <a:pPr lvl="1"/>
            <a:r>
              <a:rPr lang="en-US" dirty="0"/>
              <a:t>Assume there’s a cross edge</a:t>
            </a:r>
          </a:p>
          <a:p>
            <a:pPr lvl="2"/>
            <a:r>
              <a:rPr lang="en-US" dirty="0"/>
              <a:t>But C? edge cannot be cross:</a:t>
            </a:r>
          </a:p>
          <a:p>
            <a:pPr lvl="2"/>
            <a:r>
              <a:rPr lang="en-US" dirty="0"/>
              <a:t>must be explored from one of the </a:t>
            </a:r>
            <a:br>
              <a:rPr lang="en-US" dirty="0"/>
            </a:br>
            <a:r>
              <a:rPr lang="en-US" dirty="0"/>
              <a:t>vertices it connects, becoming a tree</a:t>
            </a:r>
            <a:br>
              <a:rPr lang="en-US" dirty="0"/>
            </a:br>
            <a:r>
              <a:rPr lang="en-US" dirty="0"/>
              <a:t>vertex, before other vertex is explored</a:t>
            </a:r>
          </a:p>
          <a:p>
            <a:pPr lvl="2"/>
            <a:r>
              <a:rPr lang="en-US" dirty="0"/>
              <a:t>So in fact the picture is wrong…both</a:t>
            </a:r>
            <a:br>
              <a:rPr lang="en-US" dirty="0"/>
            </a:br>
            <a:r>
              <a:rPr lang="en-US" dirty="0"/>
              <a:t>lower tree edges cannot in fact be</a:t>
            </a:r>
            <a:br>
              <a:rPr lang="en-US" dirty="0"/>
            </a:br>
            <a:r>
              <a:rPr lang="en-US" dirty="0"/>
              <a:t>tree edges</a:t>
            </a: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73914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7391400" y="4114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8305800" y="5486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6553200" y="5486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51209" name="AutoShape 8"/>
          <p:cNvCxnSpPr>
            <a:cxnSpLocks noChangeShapeType="1"/>
            <a:stCxn id="51205" idx="4"/>
            <a:endCxn id="51206" idx="0"/>
          </p:cNvCxnSpPr>
          <p:nvPr/>
        </p:nvCxnSpPr>
        <p:spPr bwMode="auto">
          <a:xfrm>
            <a:off x="7734300" y="3443288"/>
            <a:ext cx="0" cy="6572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210" name="AutoShape 9"/>
          <p:cNvCxnSpPr>
            <a:cxnSpLocks noChangeShapeType="1"/>
            <a:stCxn id="51206" idx="5"/>
            <a:endCxn id="51207" idx="0"/>
          </p:cNvCxnSpPr>
          <p:nvPr/>
        </p:nvCxnSpPr>
        <p:spPr bwMode="auto">
          <a:xfrm>
            <a:off x="7977188" y="4714875"/>
            <a:ext cx="671512" cy="7572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211" name="AutoShape 10"/>
          <p:cNvCxnSpPr>
            <a:cxnSpLocks noChangeShapeType="1"/>
            <a:stCxn id="51206" idx="3"/>
            <a:endCxn id="51208" idx="0"/>
          </p:cNvCxnSpPr>
          <p:nvPr/>
        </p:nvCxnSpPr>
        <p:spPr bwMode="auto">
          <a:xfrm flipH="1">
            <a:off x="6896100" y="4714875"/>
            <a:ext cx="595313" cy="7572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212" name="AutoShape 11"/>
          <p:cNvCxnSpPr>
            <a:cxnSpLocks noChangeShapeType="1"/>
            <a:stCxn id="51207" idx="2"/>
            <a:endCxn id="51208" idx="6"/>
          </p:cNvCxnSpPr>
          <p:nvPr/>
        </p:nvCxnSpPr>
        <p:spPr bwMode="auto">
          <a:xfrm flipH="1">
            <a:off x="7253288" y="5829300"/>
            <a:ext cx="1038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7608888" y="5805488"/>
            <a:ext cx="4810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C?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And Graph Cycles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Thm: </a:t>
            </a:r>
            <a:r>
              <a:rPr lang="en-US">
                <a:solidFill>
                  <a:srgbClr val="00B050"/>
                </a:solidFill>
              </a:rPr>
              <a:t>An undirected graph is </a:t>
            </a:r>
            <a:r>
              <a:rPr lang="en-US" i="1">
                <a:solidFill>
                  <a:srgbClr val="FF0000"/>
                </a:solidFill>
              </a:rPr>
              <a:t>acyclic</a:t>
            </a:r>
            <a:r>
              <a:rPr lang="en-US">
                <a:solidFill>
                  <a:srgbClr val="00B050"/>
                </a:solidFill>
              </a:rPr>
              <a:t> iff a DFS yields no back edges</a:t>
            </a:r>
          </a:p>
          <a:p>
            <a:pPr lvl="1"/>
            <a:r>
              <a:rPr lang="en-US"/>
              <a:t>If acyclic, no back edges (because a back edge implies a cycle</a:t>
            </a:r>
          </a:p>
          <a:p>
            <a:pPr lvl="1"/>
            <a:r>
              <a:rPr lang="en-US"/>
              <a:t>If no back edges, acyclic</a:t>
            </a:r>
          </a:p>
          <a:p>
            <a:pPr lvl="2"/>
            <a:r>
              <a:rPr lang="en-US"/>
              <a:t>No back edges implies only tree edges (</a:t>
            </a:r>
            <a:r>
              <a:rPr lang="en-US" i="1">
                <a:solidFill>
                  <a:schemeClr val="accent1"/>
                </a:solidFill>
              </a:rPr>
              <a:t>Why?</a:t>
            </a:r>
            <a:r>
              <a:rPr lang="en-US"/>
              <a:t>)</a:t>
            </a:r>
          </a:p>
          <a:p>
            <a:pPr lvl="2"/>
            <a:r>
              <a:rPr lang="en-US"/>
              <a:t>Only tree edges implies we have a tree or a forest</a:t>
            </a:r>
          </a:p>
          <a:p>
            <a:pPr lvl="2"/>
            <a:r>
              <a:rPr lang="en-US"/>
              <a:t>Which by definition is acyclic</a:t>
            </a:r>
          </a:p>
          <a:p>
            <a:r>
              <a:rPr lang="en-US"/>
              <a:t>Thus, can run DFS to find whether a graph has a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And Cycles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4038600" cy="46482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6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for each vertex u </a:t>
            </a:r>
            <a:r>
              <a:rPr lang="en-US" sz="16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600" b="1">
                <a:latin typeface="Courier New" pitchFamily="49" charset="0"/>
              </a:rPr>
              <a:t>u </a:t>
            </a:r>
            <a:r>
              <a:rPr lang="en-US" sz="16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}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209800"/>
            <a:ext cx="4038600" cy="4343400"/>
          </a:xfrm>
        </p:spPr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for each v </a:t>
            </a:r>
            <a:r>
              <a:rPr lang="en-US" sz="1600" b="1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	   if (color[v]==WHITE){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   }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}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 flipV="1">
            <a:off x="4495800" y="21336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04800" y="1524000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How would you modify the code to detect cycles?</a:t>
            </a:r>
          </a:p>
        </p:txBody>
      </p:sp>
      <p:sp>
        <p:nvSpPr>
          <p:cNvPr id="53257" name="Line 7"/>
          <p:cNvSpPr>
            <a:spLocks noChangeShapeType="1"/>
          </p:cNvSpPr>
          <p:nvPr/>
        </p:nvSpPr>
        <p:spPr bwMode="auto">
          <a:xfrm flipH="1">
            <a:off x="6172200" y="4648200"/>
            <a:ext cx="16002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And Cycles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4038600" cy="46482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600" b="1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for each vertex u </a:t>
            </a:r>
            <a:r>
              <a:rPr lang="en-US" sz="16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600" b="1">
                <a:latin typeface="Courier New" pitchFamily="49" charset="0"/>
              </a:rPr>
              <a:t>u </a:t>
            </a:r>
            <a:r>
              <a:rPr lang="en-US" sz="16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}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209800"/>
            <a:ext cx="4038600" cy="4343400"/>
          </a:xfrm>
        </p:spPr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600" b="1" dirty="0" err="1">
                <a:latin typeface="Courier New" pitchFamily="49" charset="0"/>
              </a:rPr>
              <a:t>DFS_Visit</a:t>
            </a:r>
            <a:r>
              <a:rPr lang="en-US" sz="1600" b="1" dirty="0">
                <a:latin typeface="Courier New" pitchFamily="49" charset="0"/>
              </a:rPr>
              <a:t>(u)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</a:rPr>
              <a:t>   for each v 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[u]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   if (color[v]==WHITE){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	  </a:t>
            </a: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[v]=u;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(v);    } 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	   else {cycle exists;}</a:t>
            </a: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V="1">
            <a:off x="4495800" y="21336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304800" y="1524000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What will be the running time?</a:t>
            </a:r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 flipH="1">
            <a:off x="6781800" y="4572000"/>
            <a:ext cx="16002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And Cycles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What will be the running time for undirected graph to detect cycle?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A: O(V+E)</a:t>
            </a:r>
          </a:p>
          <a:p>
            <a:r>
              <a:rPr lang="en-US" dirty="0"/>
              <a:t>We can actually determine if cycles exist in O(V) time</a:t>
            </a:r>
          </a:p>
          <a:p>
            <a:pPr lvl="1"/>
            <a:r>
              <a:rPr lang="en-US" dirty="0"/>
              <a:t>How??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And Cycles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What will be the running time for undirected graph to detect cycle?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A: O(V+E)</a:t>
            </a:r>
          </a:p>
          <a:p>
            <a:r>
              <a:rPr lang="en-US" dirty="0"/>
              <a:t>We can actually determine if cycles exist in O(V) time:</a:t>
            </a:r>
          </a:p>
          <a:p>
            <a:pPr lvl="1"/>
            <a:r>
              <a:rPr lang="en-US" dirty="0"/>
              <a:t>In an undirected acyclic forest, |E| </a:t>
            </a:r>
            <a:r>
              <a:rPr lang="en-US" dirty="0">
                <a:sym typeface="Symbol" pitchFamily="18" charset="2"/>
              </a:rPr>
              <a:t> |V| - 1 </a:t>
            </a:r>
            <a:endParaRPr lang="en-US" dirty="0"/>
          </a:p>
          <a:p>
            <a:pPr lvl="1"/>
            <a:r>
              <a:rPr lang="en-US" dirty="0"/>
              <a:t>So count the edges: if ever see |V| distinct edges, must have seen a back edge along the way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And Cycles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chemeClr val="accent1"/>
                </a:solidFill>
              </a:rPr>
              <a:t>What will be the running time for directed graph to detect cycle?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A: O(V+E)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on DFS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Chapter 22 (Elementary Graph Algorithms)</a:t>
            </a:r>
          </a:p>
          <a:p>
            <a:r>
              <a:rPr lang="en-US" dirty="0"/>
              <a:t>Exercise: (Page </a:t>
            </a:r>
          </a:p>
          <a:p>
            <a:pPr lvl="1"/>
            <a:r>
              <a:rPr lang="en-US" dirty="0"/>
              <a:t>22.3-5 –Detect edge using d[u], d[v], f[u], f[v]</a:t>
            </a:r>
          </a:p>
          <a:p>
            <a:pPr lvl="1"/>
            <a:r>
              <a:rPr lang="en-US" dirty="0"/>
              <a:t>22.3-12 – Connected Component</a:t>
            </a:r>
          </a:p>
          <a:p>
            <a:pPr lvl="1"/>
            <a:r>
              <a:rPr lang="en-US" dirty="0"/>
              <a:t>22.3-13 – Singly connected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5864</TotalTime>
  <Words>7724</Words>
  <Application>Microsoft Office PowerPoint</Application>
  <PresentationFormat>On-screen Show (4:3)</PresentationFormat>
  <Paragraphs>2031</Paragraphs>
  <Slides>102</Slides>
  <Notes>15</Notes>
  <HiddenSlides>6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15" baseType="lpstr">
      <vt:lpstr>HGPMinchoE</vt:lpstr>
      <vt:lpstr>SimSun</vt:lpstr>
      <vt:lpstr>Arial</vt:lpstr>
      <vt:lpstr>Calibri</vt:lpstr>
      <vt:lpstr>Comic Sans MS</vt:lpstr>
      <vt:lpstr>Courier New</vt:lpstr>
      <vt:lpstr>Monotype Sorts</vt:lpstr>
      <vt:lpstr>Symbol</vt:lpstr>
      <vt:lpstr>Times New Roman</vt:lpstr>
      <vt:lpstr>Wingdings</vt:lpstr>
      <vt:lpstr>Office Theme</vt:lpstr>
      <vt:lpstr>Bitmap Image</vt:lpstr>
      <vt:lpstr>Equation</vt:lpstr>
      <vt:lpstr>PowerPoint Presentation</vt:lpstr>
      <vt:lpstr>Recommended Textbooks</vt:lpstr>
      <vt:lpstr>Time complexity</vt:lpstr>
      <vt:lpstr>Graph</vt:lpstr>
      <vt:lpstr>Graph Variations</vt:lpstr>
      <vt:lpstr>Graph Variations</vt:lpstr>
      <vt:lpstr>Graph Variations</vt:lpstr>
      <vt:lpstr>Graph - Definition</vt:lpstr>
      <vt:lpstr>Definition</vt:lpstr>
      <vt:lpstr>Definition</vt:lpstr>
      <vt:lpstr>Definition</vt:lpstr>
      <vt:lpstr>Definition</vt:lpstr>
      <vt:lpstr>Definition</vt:lpstr>
      <vt:lpstr>Definition</vt:lpstr>
      <vt:lpstr>Graph Representation</vt:lpstr>
      <vt:lpstr>Adjacency Matrix</vt:lpstr>
      <vt:lpstr>Simple Questions on Adjacency Matrix</vt:lpstr>
      <vt:lpstr>Adjacency List</vt:lpstr>
      <vt:lpstr>Adjacency Matrix Example</vt:lpstr>
      <vt:lpstr>Adjacency List Example</vt:lpstr>
      <vt:lpstr>Storage of Adjacency List</vt:lpstr>
      <vt:lpstr>Adjacency List vs. Matrix</vt:lpstr>
      <vt:lpstr>Path between Vertices</vt:lpstr>
      <vt:lpstr>Types of paths</vt:lpstr>
      <vt:lpstr>Path Examples</vt:lpstr>
      <vt:lpstr>Exercises on Graph</vt:lpstr>
      <vt:lpstr>Graph Traversal</vt:lpstr>
      <vt:lpstr>BFS and Shortest Path Problem</vt:lpstr>
      <vt:lpstr>Graph Searching</vt:lpstr>
      <vt:lpstr>Breadth-First Search</vt:lpstr>
      <vt:lpstr>Breadth-First Search</vt:lpstr>
      <vt:lpstr>Breadth-First Search: The Code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(again)</vt:lpstr>
      <vt:lpstr>Breadth-First Search: Print Path</vt:lpstr>
      <vt:lpstr>BFS: Complexity</vt:lpstr>
      <vt:lpstr>Breadth-First Search: Properties</vt:lpstr>
      <vt:lpstr>Application of BFS</vt:lpstr>
      <vt:lpstr>Exercises on BFS</vt:lpstr>
      <vt:lpstr>Depth-First Search</vt:lpstr>
      <vt:lpstr>Depth-First Search</vt:lpstr>
      <vt:lpstr>DFS Additional Data Structures</vt:lpstr>
      <vt:lpstr>Depth-First Search: The Code</vt:lpstr>
      <vt:lpstr>Depth-First Search: The Code</vt:lpstr>
      <vt:lpstr>Depth-First Search: The Code</vt:lpstr>
      <vt:lpstr>Depth-First Search: The Code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Depth-First Search: The Code</vt:lpstr>
      <vt:lpstr>Depth-First Search: The Code</vt:lpstr>
      <vt:lpstr>Depth-First Search: The Code</vt:lpstr>
      <vt:lpstr>Depth-First Search: The Code</vt:lpstr>
      <vt:lpstr>Depth-First Sort Analysis</vt:lpstr>
      <vt:lpstr>DFS: Kinds of edges</vt:lpstr>
      <vt:lpstr>DFS Example</vt:lpstr>
      <vt:lpstr>DFS: Kinds of edges</vt:lpstr>
      <vt:lpstr>DFS Example</vt:lpstr>
      <vt:lpstr>DFS: Kinds of edges</vt:lpstr>
      <vt:lpstr>DFS Example</vt:lpstr>
      <vt:lpstr>DFS: Kinds of edges</vt:lpstr>
      <vt:lpstr>DFS Example</vt:lpstr>
      <vt:lpstr>DFS: Kinds of edges</vt:lpstr>
      <vt:lpstr>More about the edges</vt:lpstr>
      <vt:lpstr>Depth-First Search - Timestamps</vt:lpstr>
      <vt:lpstr>Depth-First Search - Timestamps</vt:lpstr>
      <vt:lpstr>Depth-First Search: Detect Edge</vt:lpstr>
      <vt:lpstr>DFS: Kinds Of Edges</vt:lpstr>
      <vt:lpstr>DFS: Kinds Of Edges</vt:lpstr>
      <vt:lpstr>DFS And Graph Cycles</vt:lpstr>
      <vt:lpstr>DFS And Cycles</vt:lpstr>
      <vt:lpstr>DFS And Cycles</vt:lpstr>
      <vt:lpstr>DFS And Cycles</vt:lpstr>
      <vt:lpstr>DFS And Cycles</vt:lpstr>
      <vt:lpstr>DFS And Cycles</vt:lpstr>
      <vt:lpstr>Exercises on DFS</vt:lpstr>
      <vt:lpstr>Some applications of BFS and DFS</vt:lpstr>
      <vt:lpstr>The idea of State/Node</vt:lpstr>
      <vt:lpstr>Example -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and BFS</dc:title>
  <dc:subject>CSE-304: Design and Analysis of Algorithms</dc:subject>
  <dc:creator>Syed Monowar Hossain</dc:creator>
  <cp:lastModifiedBy>Md Mosaddek Khan</cp:lastModifiedBy>
  <cp:revision>494</cp:revision>
  <dcterms:created xsi:type="dcterms:W3CDTF">2005-09-13T14:58:53Z</dcterms:created>
  <dcterms:modified xsi:type="dcterms:W3CDTF">2024-07-08T13:57:47Z</dcterms:modified>
</cp:coreProperties>
</file>