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3399"/>
    <a:srgbClr val="0F001E"/>
    <a:srgbClr val="210042"/>
    <a:srgbClr val="2E002E"/>
    <a:srgbClr val="FF0066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2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3929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717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33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975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791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722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439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22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63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1432F-93D2-48D5-B81A-4141BD2990AC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8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1432F-93D2-48D5-B81A-4141BD2990AC}" type="datetimeFigureOut">
              <a:rPr lang="de-DE" smtClean="0"/>
              <a:t>04.07.2012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C91E-6391-41D5-B18D-E3EF57CD0BE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5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8bitpeoples.com/" TargetMode="External"/><Relationship Id="rId2" Type="http://schemas.openxmlformats.org/officeDocument/2006/relationships/hyperlink" Target="http://srad.org/spaceb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monkeyengine.org/" TargetMode="External"/><Relationship Id="rId4" Type="http://schemas.openxmlformats.org/officeDocument/2006/relationships/hyperlink" Target="http://blend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16049"/>
            <a:ext cx="4038600" cy="2095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12" y="397656"/>
            <a:ext cx="3352800" cy="474345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39552" y="2411549"/>
            <a:ext cx="4680520" cy="4185804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540000" tIns="72000" rIns="360000" bIns="72000" rtlCol="0" anchor="ctr"/>
          <a:lstStyle/>
          <a:p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Index</a:t>
            </a:r>
          </a:p>
          <a:p>
            <a:endParaRPr lang="de-DE" sz="20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Story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Mission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Rules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Enemies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Obstacles</a:t>
            </a:r>
            <a:endParaRPr lang="de-DE" sz="20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Extras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HUD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Typical scene</a:t>
            </a:r>
          </a:p>
          <a:p>
            <a:pPr marL="457200" indent="-457200">
              <a:buAutoNum type="arabicPeriod"/>
            </a:pPr>
            <a:r>
              <a:rPr lang="de-DE" sz="20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Copyrights</a:t>
            </a:r>
            <a:endParaRPr lang="de-DE" sz="20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8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It‘s the year 3141*10^42 and the earth is facing a galactic war with many races who</a:t>
            </a: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are trying to conquer all resouces within</a:t>
            </a: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 milky way.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have been sent on a collision course to support the galactic defense forces and to stop as many enemies as you can before they reach the solar system.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fail to stop the enemies the galactic defence network will collapse and the earth can‘t stand the aliens fire and will be exploited and destroyed...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May the force be with &lt;sorry copyrighted&gt;!</a:t>
            </a:r>
            <a:endParaRPr lang="de-DE" dirty="0" smtClean="0">
              <a:solidFill>
                <a:srgbClr val="66FF33"/>
              </a:solidFill>
            </a:endParaRPr>
          </a:p>
          <a:p>
            <a:endParaRPr lang="de-DE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78098"/>
          </a:xfrm>
        </p:spPr>
        <p:txBody>
          <a:bodyPr>
            <a:noAutofit/>
          </a:bodyPr>
          <a:lstStyle/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story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2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Each ship - like yours – must contribute to the galactic forces to defend the earth.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 your mission is to do a certain amount of work </a:t>
            </a:r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for a given time span.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must reach a certain score for a given time span to confirm that you are merit to be part of the galatic forces.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have up to 6 lives. When you die with your last life the galactic defense network will collapse and the earth will be conquered!</a:t>
            </a:r>
          </a:p>
          <a:p>
            <a:endParaRPr lang="de-DE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All information are displayed within your HUD.</a:t>
            </a:r>
            <a:endParaRPr lang="de-DE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mission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34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778098"/>
          </a:xfrm>
        </p:spPr>
        <p:txBody>
          <a:bodyPr>
            <a:noAutofit/>
          </a:bodyPr>
          <a:lstStyle/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rules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must destroy the enemies and achieve a given score before the timer is up.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 enemies are radioactive galactic apes and ufos from alpha centauri.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have up to 6 lives.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die with 1 live you‘re game over.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earn 1 live by catching 100 energy rings which the earth‘s service forces spread in space.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When your mission starts then you only have impulse drive and you are slow.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fly up to warp 2 by catching up to 2 warp cores which the earth‘s service forces spread in space.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collide with an enemy each time your warp core will overheat and you will slow down again.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Prevent collisions with any obstracles except of rings, hearts and warp cores.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Any other collision will reduce your health.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can regenerate your health by catching hearts.</a:t>
            </a:r>
          </a:p>
          <a:p>
            <a:endParaRPr lang="de-DE" sz="16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68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7784" y="4365104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UFOs from alpha centauri move</a:t>
            </a:r>
          </a:p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fast and in groups and make more</a:t>
            </a:r>
          </a:p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damage than the Apes.</a:t>
            </a:r>
          </a:p>
          <a:p>
            <a:r>
              <a:rPr lang="de-DE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 try to avoid any collisions.</a:t>
            </a:r>
            <a:endParaRPr lang="de-DE" b="1" dirty="0">
              <a:ln>
                <a:solidFill>
                  <a:srgbClr val="7030A0"/>
                </a:solidFill>
              </a:ln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7784" y="1916832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These radioactive space apes from</a:t>
            </a:r>
            <a:endParaRPr lang="de-DE" sz="2000" b="1" dirty="0">
              <a:ln>
                <a:solidFill>
                  <a:srgbClr val="7030A0"/>
                </a:solidFill>
              </a:ln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Tau ceti move randomly in circles.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So be prepared for any unexpected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movements.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556792"/>
            <a:ext cx="4178934" cy="2350650"/>
          </a:xfrm>
          <a:prstGeom prst="rect">
            <a:avLst/>
          </a:prstGeom>
          <a:effectLst>
            <a:glow rad="101600">
              <a:srgbClr val="FFFF00">
                <a:alpha val="60000"/>
              </a:srgbClr>
            </a:glo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262162"/>
            <a:ext cx="6689510" cy="376284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enemies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4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7784" y="4365104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endParaRPr lang="de-DE" b="1" dirty="0">
              <a:ln>
                <a:solidFill>
                  <a:srgbClr val="7030A0"/>
                </a:solidFill>
              </a:ln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7784" y="1916832"/>
            <a:ext cx="8136904" cy="2088232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Avoid collisions with random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Planets which you meet in space.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Their collision‘s will make a</a:t>
            </a:r>
          </a:p>
          <a:p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Lot o</a:t>
            </a:r>
            <a:r>
              <a:rPr lang="de-DE" sz="20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f damage.</a:t>
            </a:r>
            <a:endParaRPr lang="de-DE" sz="2000" b="1" dirty="0" smtClean="0">
              <a:ln>
                <a:solidFill>
                  <a:srgbClr val="7030A0"/>
                </a:solidFill>
              </a:ln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285270"/>
            <a:ext cx="5120569" cy="2880320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obstacles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39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497279" y="1196752"/>
            <a:ext cx="8136904" cy="1656184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These rings load your enegy up to 100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If you caught 100 of them then your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Live will increase by +1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9047" y="2996952"/>
            <a:ext cx="8136904" cy="1656184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During the game you can take damage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From enemies and obstacles. These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Hearts will re-generate a bit of health.</a:t>
            </a:r>
            <a:endParaRPr lang="de-DE" sz="1900" b="1" dirty="0" smtClean="0">
              <a:ln>
                <a:solidFill>
                  <a:srgbClr val="7030A0"/>
                </a:solidFill>
              </a:ln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9047" y="4797152"/>
            <a:ext cx="8136904" cy="1656184"/>
          </a:xfrm>
          <a:prstGeom prst="roundRect">
            <a:avLst/>
          </a:prstGeom>
          <a:solidFill>
            <a:srgbClr val="0F001E">
              <a:alpha val="78000"/>
            </a:srgb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360000" rtlCol="0" anchor="ctr"/>
          <a:lstStyle/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 need to catch warp cores to enable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your two warp drives to fly faster.</a:t>
            </a:r>
          </a:p>
          <a:p>
            <a:r>
              <a:rPr lang="de-DE" sz="1900" b="1" dirty="0" smtClean="0">
                <a:ln>
                  <a:solidFill>
                    <a:srgbClr val="7030A0"/>
                  </a:solidFill>
                </a:ln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Your warp drives overheats from collisions.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extras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920916"/>
            <a:ext cx="2340260" cy="1316396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153" y="980728"/>
            <a:ext cx="3584399" cy="2016224"/>
          </a:xfrm>
          <a:prstGeom prst="rect">
            <a:avLst/>
          </a:prstGeom>
          <a:effectLst>
            <a:glow rad="101600">
              <a:srgbClr val="66FF33">
                <a:alpha val="60000"/>
              </a:srgb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971" y="3005886"/>
            <a:ext cx="3312487" cy="1863274"/>
          </a:xfrm>
          <a:prstGeom prst="rect">
            <a:avLst/>
          </a:prstGeom>
          <a:effectLst>
            <a:glow rad="101600">
              <a:srgbClr val="FF3399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9297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51520" y="260648"/>
            <a:ext cx="8568952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b="1" dirty="0" smtClean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66FF33"/>
                </a:solidFill>
                <a:effectLst>
                  <a:glow rad="63500">
                    <a:srgbClr val="FFFF00">
                      <a:alpha val="40000"/>
                    </a:srgbClr>
                  </a:glow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copyrights</a:t>
            </a:r>
            <a:endParaRPr lang="de-DE" sz="48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83568" y="404664"/>
            <a:ext cx="7776864" cy="6192688"/>
          </a:xfrm>
          <a:prstGeom prst="roundRect">
            <a:avLst/>
          </a:prstGeom>
          <a:ln>
            <a:noFill/>
          </a:ln>
          <a:effectLst>
            <a:glow>
              <a:schemeClr val="accent1"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perspectiveRelaxedModerately"/>
            <a:lightRig rig="balanced" dir="t">
              <a:rot lat="0" lon="0" rev="8700000"/>
            </a:lightRig>
          </a:scene3d>
          <a:sp3d extrusionH="76200">
            <a:bevelT w="190500" h="38100" prst="angle"/>
            <a:extrusionClr>
              <a:schemeClr val="tx1"/>
            </a:extrusionClr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lIns="360000" tIns="72000" rIns="360000" bIns="72000" rtlCol="0" anchor="ctr"/>
          <a:lstStyle/>
          <a:p>
            <a:endParaRPr lang="de-DE" sz="17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7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7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7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Game by Saman Sedighi Rad, visit: </a:t>
            </a:r>
            <a:r>
              <a:rPr lang="de-DE" sz="17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  <a:hlinkClick r:id="rId2"/>
              </a:rPr>
              <a:t>http://srad.org/spacebit</a:t>
            </a:r>
            <a:r>
              <a:rPr lang="de-DE" sz="17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for any future development</a:t>
            </a:r>
          </a:p>
          <a:p>
            <a:endParaRPr lang="de-DE" sz="17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7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Rocket design exclusively provided by Alexander Ansari</a:t>
            </a:r>
          </a:p>
          <a:p>
            <a:endParaRPr lang="de-DE" sz="17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7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Music </a:t>
            </a:r>
            <a:r>
              <a:rPr lang="en-US" sz="17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released by 8bitpeoples under creative commons: </a:t>
            </a:r>
            <a:r>
              <a:rPr lang="en-US" sz="17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3"/>
              </a:rPr>
              <a:t>http://8bitpeoples.com</a:t>
            </a:r>
            <a:endParaRPr lang="en-US" sz="17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7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Ape model: Build in Blender model under BSD license. </a:t>
            </a:r>
            <a:r>
              <a:rPr lang="en-US" sz="17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4"/>
              </a:rPr>
              <a:t>http://blender.org</a:t>
            </a:r>
            <a:endParaRPr lang="en-US" sz="17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7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All other models created and copyright by</a:t>
            </a:r>
          </a:p>
          <a:p>
            <a:r>
              <a:rPr lang="en-US" sz="1700" b="1" dirty="0" err="1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Saman</a:t>
            </a:r>
            <a:r>
              <a:rPr lang="en-US" sz="17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Sedighi</a:t>
            </a:r>
            <a:r>
              <a:rPr lang="en-US" sz="17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Rad</a:t>
            </a:r>
          </a:p>
          <a:p>
            <a:endParaRPr lang="en-US" sz="17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7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Game engine provided by </a:t>
            </a:r>
            <a:r>
              <a:rPr lang="en-US" sz="1700" b="1" dirty="0" err="1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jMonkeyEngine</a:t>
            </a:r>
            <a:r>
              <a:rPr lang="en-US" sz="17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(v3): </a:t>
            </a:r>
            <a:r>
              <a:rPr lang="en-US" sz="1700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  <a:hlinkClick r:id="rId5"/>
              </a:rPr>
              <a:t>http://jmonkeyengine.org</a:t>
            </a:r>
            <a:endParaRPr lang="en-US" sz="17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700" b="1" dirty="0" smtClean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7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  <a:p>
            <a:endParaRPr lang="de-DE" sz="1700" b="1" dirty="0">
              <a:solidFill>
                <a:srgbClr val="66FF33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3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558</Words>
  <Application>Microsoft Office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story</vt:lpstr>
      <vt:lpstr>PowerPoint Presentation</vt:lpstr>
      <vt:lpstr>rules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</dc:creator>
  <cp:lastModifiedBy>saman</cp:lastModifiedBy>
  <cp:revision>19</cp:revision>
  <dcterms:created xsi:type="dcterms:W3CDTF">2012-07-04T21:18:03Z</dcterms:created>
  <dcterms:modified xsi:type="dcterms:W3CDTF">2012-07-04T23:37:03Z</dcterms:modified>
</cp:coreProperties>
</file>