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4" r:id="rId10"/>
    <p:sldId id="265" r:id="rId11"/>
    <p:sldId id="267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66FF33"/>
    <a:srgbClr val="FF3399"/>
    <a:srgbClr val="0F001E"/>
    <a:srgbClr val="210042"/>
    <a:srgbClr val="2E002E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32F-93D2-48D5-B81A-4141BD2990AC}" type="datetimeFigureOut">
              <a:rPr lang="de-DE" smtClean="0"/>
              <a:t>06.07.2012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8bitpeoples.com/" TargetMode="External"/><Relationship Id="rId7" Type="http://schemas.openxmlformats.org/officeDocument/2006/relationships/hyperlink" Target="http://alexcpeterson.com/spacescape" TargetMode="External"/><Relationship Id="rId2" Type="http://schemas.openxmlformats.org/officeDocument/2006/relationships/hyperlink" Target="http://srad.org/spaceb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mitracker.com/forum/posts.php?id=244" TargetMode="External"/><Relationship Id="rId5" Type="http://schemas.openxmlformats.org/officeDocument/2006/relationships/hyperlink" Target="http://jmonkeyengine.org/" TargetMode="External"/><Relationship Id="rId4" Type="http://schemas.openxmlformats.org/officeDocument/2006/relationships/hyperlink" Target="http://blend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6049"/>
            <a:ext cx="4038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2" y="397656"/>
            <a:ext cx="3352800" cy="4743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552" y="2411549"/>
            <a:ext cx="4680520" cy="4185804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540000" tIns="72000" rIns="360000" bIns="72000" rtlCol="0" anchor="ctr"/>
          <a:lstStyle/>
          <a:p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CONTENT</a:t>
            </a:r>
          </a:p>
          <a:p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STORY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MISSION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CONTROLS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ENEMIES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OBSTACLES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EXTRAS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SCENE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COPYRIGHTS</a:t>
            </a:r>
          </a:p>
        </p:txBody>
      </p:sp>
    </p:spTree>
    <p:extLst>
      <p:ext uri="{BB962C8B-B14F-4D97-AF65-F5344CB8AC3E}">
        <p14:creationId xmlns:p14="http://schemas.microsoft.com/office/powerpoint/2010/main" val="4197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2" name="Rectangular Callout 1"/>
          <p:cNvSpPr/>
          <p:nvPr/>
        </p:nvSpPr>
        <p:spPr>
          <a:xfrm>
            <a:off x="467544" y="692696"/>
            <a:ext cx="3168352" cy="792088"/>
          </a:xfrm>
          <a:prstGeom prst="wedgeRectCallout">
            <a:avLst>
              <a:gd name="adj1" fmla="val -51244"/>
              <a:gd name="adj2" fmla="val -89043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GAME COUNTDOWN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MUST REACH THE „MUST SCORE“ BEFORE THE TIME‘S UP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5796136" y="1628800"/>
            <a:ext cx="3168352" cy="648072"/>
          </a:xfrm>
          <a:prstGeom prst="wedgeRectCallout">
            <a:avLst>
              <a:gd name="adj1" fmla="val 37962"/>
              <a:gd name="adj2" fmla="val -22155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CURRENT SCORE/MUST SCORE</a:t>
            </a:r>
          </a:p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 HAVE TO REACH THIS SCORE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5796136" y="5805264"/>
            <a:ext cx="2736304" cy="504056"/>
          </a:xfrm>
          <a:prstGeom prst="wedgeRectCallout">
            <a:avLst>
              <a:gd name="adj1" fmla="val -64417"/>
              <a:gd name="adj2" fmla="val -12775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THAT IS YOU!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251520" y="4221088"/>
            <a:ext cx="2736304" cy="1080120"/>
          </a:xfrm>
          <a:prstGeom prst="wedgeRectCallout">
            <a:avLst>
              <a:gd name="adj1" fmla="val 37710"/>
              <a:gd name="adj2" fmla="val 1133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BOTTOM BAR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YOURHEALTH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CAUGHT POWER RINGS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YOUR LIVES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179512" y="3356992"/>
            <a:ext cx="2736304" cy="504056"/>
          </a:xfrm>
          <a:prstGeom prst="wedgeRectCallout">
            <a:avLst>
              <a:gd name="adj1" fmla="val 78622"/>
              <a:gd name="adj2" fmla="val 36700"/>
            </a:avLst>
          </a:prstGeom>
          <a:solidFill>
            <a:srgbClr val="663300"/>
          </a:solidFill>
          <a:ln>
            <a:solidFill>
              <a:srgbClr val="6633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100 POWER RINGS = 1 LIVE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7185263" y="4257092"/>
            <a:ext cx="1760725" cy="504056"/>
          </a:xfrm>
          <a:prstGeom prst="wedgeRectCallout">
            <a:avLst>
              <a:gd name="adj1" fmla="val -49400"/>
              <a:gd name="adj2" fmla="val 9434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GIVES YOU HEALTH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873325" y="2024844"/>
            <a:ext cx="1760725" cy="504056"/>
          </a:xfrm>
          <a:prstGeom prst="wedgeRectCallout">
            <a:avLst>
              <a:gd name="adj1" fmla="val -66873"/>
              <a:gd name="adj2" fmla="val -73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WARP CORE SPEEDS YOU UP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788024" y="476672"/>
            <a:ext cx="1240403" cy="432048"/>
          </a:xfrm>
          <a:prstGeom prst="wedgeRectCallout">
            <a:avLst>
              <a:gd name="adj1" fmla="val -85268"/>
              <a:gd name="adj2" fmla="val 6382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ENEMY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6084168" y="2924944"/>
            <a:ext cx="2952328" cy="936104"/>
          </a:xfrm>
          <a:prstGeom prst="wedgeRectCallout">
            <a:avLst>
              <a:gd name="adj1" fmla="val -62403"/>
              <a:gd name="adj2" fmla="val -2478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DON‘T COLLIDE WITH PLANETS! MAKE LOT OF DAMAGE BUT ALSO GIVE MANY POINTS!</a:t>
            </a:r>
          </a:p>
        </p:txBody>
      </p:sp>
    </p:spTree>
    <p:extLst>
      <p:ext uri="{BB962C8B-B14F-4D97-AF65-F5344CB8AC3E}">
        <p14:creationId xmlns:p14="http://schemas.microsoft.com/office/powerpoint/2010/main" val="3562478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72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5940152" y="1268760"/>
            <a:ext cx="2771800" cy="1224136"/>
          </a:xfrm>
          <a:prstGeom prst="wedgeRectCallout">
            <a:avLst>
              <a:gd name="adj1" fmla="val -40943"/>
              <a:gd name="adj2" fmla="val 17439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latin typeface="Courier New" pitchFamily="49" charset="0"/>
                <a:cs typeface="Courier New" pitchFamily="49" charset="0"/>
              </a:rPr>
              <a:t>FOR EVERY WARP CORE YOU PICK UP YOU WARP DRIVES AN THE SIDE WILL BE ACTIVATED AND SPEED YOU UP!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5703396" y="4149080"/>
            <a:ext cx="849973" cy="864096"/>
          </a:xfrm>
          <a:prstGeom prst="donut">
            <a:avLst>
              <a:gd name="adj" fmla="val 10558"/>
            </a:avLst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BY SAMAN SEDIGHI RAD, VISIT: </a:t>
            </a:r>
            <a:r>
              <a:rPr lang="de-DE" sz="1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HTTP://SSRAD.ORG/SPACEBIT</a:t>
            </a:r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FOR ANY FUTURE DEVELOPMENT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ROCKET DESIGN EXCLUSIVELY PROVIDED BY ALEXANDER ANSARI</a:t>
            </a: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MUSIC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RELEASED BY 8BITPEOPLES UNDER CREATIVE COMMONS: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HTTP://8BITPEOPLES.COM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APE MODEL: BUILD IN BLENDER. MODEL UNDER BSD LICENSE.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HTTP://BLENDER.ORG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OTHER MODELS CREATED AND COPYRIGHT BY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SAMAN SEDIGHI RAD</a:t>
            </a: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ENGINE PROVIDED BY JMONKEYENGINE (V3), UNDER BSD LICENSE: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HTTP://JMONKEYENGINE.ORG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SOUNDS CREATE WITH FAMITRACKER. EXPLOSION SOUND</a:t>
            </a: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WITH COMMUNITY HELP: </a:t>
            </a:r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6"/>
              </a:rPr>
              <a:t>HTTP://FAMITRACKER.COM/FORUM/POSTS.PHP?ID=244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SKYBOXES CREATED WITH SPACESCAPE</a:t>
            </a:r>
          </a:p>
          <a:p>
            <a:r>
              <a:rPr lang="de-DE" sz="1400" b="1" dirty="0" smtClean="0">
                <a:latin typeface="Courier New" pitchFamily="49" charset="0"/>
                <a:cs typeface="Courier New" pitchFamily="49" charset="0"/>
                <a:hlinkClick r:id="rId7"/>
              </a:rPr>
              <a:t>HTTP://ALEXCPETERSON.COM/SPACESCAPE</a:t>
            </a:r>
            <a:endParaRPr lang="en-US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4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IT‘S THE YEAR 3141*10^42 AND THE EARTH IS FACING A GALACTIC WAR WITH MANY RACES WHO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ARE TRYING TO CONQUER ALL RESOUCES WITHIN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MILKY WAY.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BEEN SENT ON A COLLISION COURSE TO SUPPORT THE GALACTIC DEFENSE FORCES AND TO STOP AS MANY ENEMIES AS YOU CAN BEFORE THEY REACH THE SOLAR SYSTEM.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FAIL TO STOP THE ENEMIES THE GALACTIC DEFENCE NETWORK WILL COLLAPSE AND THE EARTH CAN‘T STAND THE ALIENS FIRE AND WILL BE EXPLOITED AND DESTROYED...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MAY THE FORCE BE WITH &lt;SORRY COPYRIGHTED&gt;!</a:t>
            </a:r>
            <a:endParaRPr lang="de-DE" dirty="0" smtClean="0">
              <a:solidFill>
                <a:srgbClr val="66FF33"/>
              </a:solidFill>
            </a:endParaRPr>
          </a:p>
          <a:p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story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EACH SHIP - LIKE YOURS – MUST CONTRIBUTE TO THE GALACTIC FORCES TO DEFEND THE EARTH.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YOUR MISSION IS TO DO A CERTAIN AMOUNT OF WORK FOR A GIVEN TIME SPAN.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REACH A CERTAIN SCORE FOR A GIVEN TIME SPAN TO CONFIRM THAT YOU ARE MERIT TO BE PART OF THE GALATIC FORCES.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UP TO 6 LIVES. WHEN YOU DIE WITH YOUR LAST LIFE THE GALACTIC DEFENSE NETWORK WILL COLLAPSE AND THE EARTH WILL BE CONQUERED!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INFORMATION ARE DISPLAYED WITHIN YOUR HUD.</a:t>
            </a:r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mission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rules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DESTROY THE ENEMIES AND ACHIEVE A GIVEN SCORE BEFORE THE TIMER IS UP.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ENEMIES ARE RADIOACTIVE GALACTIC APES AND UFOS FROM ALPHA CENTAURI.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HAVE UP TO 6 LIVES.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DIE WITH 1 LIVE YOU‘RE GAME OVER.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EARN 1 LIVE BY CATCHING 100 ENERGY RINGS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WHEN YOUR MISSION STARTS THEN YOU ONLY HAVE IMPULSE DRIVE AND YOU ARE SLOW.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FLY UP TO WARP 2 BY CATCHING UP TO 2 WARP CORES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COLLIDE WITH AN ENEMY EACH TIME YOUR WARP CORE WILL OVERHEAT AND YOU WILL SLOW DOWN AGAIN.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PREVENT COLLISIONS WITH ANY OBSTRACLES EXCEPT OF RINGS, HEARTS AND WARP CORES.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ANY OTHER COLLISION WILL REDUCE YOUR HEALTH.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REGENERATE YOUR HEALTH BY CATCHING HEARTS.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CONTROLS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TITLE SCREEN CONTROLS ARE MARKED WITH BRACES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LIKE „(1) START LEVEL 1“: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MEANS PRESSING THE KEY „1“ STARTS THE 1ST LEVEL.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u="sng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 GAME CONTROLS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W) UP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A) LEFT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D) RIGHT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(S) DOWN</a:t>
            </a:r>
          </a:p>
          <a:p>
            <a:r>
              <a:rPr lang="de-DE" sz="1600" b="1" dirty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SPACE) SHOOT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(P) PAUSES/RESUMES THE GAME AND RETURNS TO THE TITLE SCREEN/IN GAME SCENE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(F1) TOGGLE BLOOM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(F2) TOGGLE SHADOW FILTER (ONLY USE BY APES)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(F3) TOGGLE LIGHT SCATTERING FILTER</a:t>
            </a:r>
          </a:p>
          <a:p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(USED FOR SHIP EXPLOSION)</a:t>
            </a:r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2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UFOS FROM ALPHA CENTAURI MOVE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FAST AND IN GROUPS AND MAKE MORE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DAMAGE THAN THE APES.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TRY TO AVOID ANY COLLISIONS.</a:t>
            </a:r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RADIOACTIVE SPACE APES FROM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TAU CETI MOVE RANDOMLY IN CIRCLES.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BE PREPARED FOR ANY UNEXPECTED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MOVEMENTS.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4178934" cy="2350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62162"/>
            <a:ext cx="6689510" cy="3762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enemies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AVOID COLLISIONS WITH RANDOM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PLANETS WHICH YOU MEET IN SPACE.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THEIR COLLISION‘S WILL MAKE A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LOT OF DAMAGE.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85270"/>
            <a:ext cx="5120569" cy="288032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obstacles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97279" y="11967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RINGS LOAD YOUR ENEGY UP TO 100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CAUGHT 100 OF THEM THEN YOUR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LIVE WILL INCREASE BY +1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9047" y="29969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DURING THE GAME YOU CAN TAKE DAMAGE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FROM ENEMIES AND OBSTACLES. THESE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HEARTS WILL RE-GENERATE A BIT OF HEALTH.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99047" y="47971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NEED TO CATCH WARP CORES TO ENABLE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TWO WARP DRIVES TO FLY FASTER.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WARP DRIVES OVERHEAT FROM COLLISIONS.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extras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20916"/>
            <a:ext cx="2340260" cy="13163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53" y="980728"/>
            <a:ext cx="3584399" cy="2016224"/>
          </a:xfrm>
          <a:prstGeom prst="rect">
            <a:avLst/>
          </a:prstGeom>
          <a:effectLst>
            <a:glow rad="101600">
              <a:srgbClr val="66FF33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3005886"/>
            <a:ext cx="3312487" cy="1863274"/>
          </a:xfrm>
          <a:prstGeom prst="rect">
            <a:avLst/>
          </a:prstGeom>
          <a:effectLst>
            <a:glow rad="101600">
              <a:srgbClr val="FF3399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5"/>
            <a:ext cx="9144000" cy="68378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 GAME SCENE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9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Office PowerPoint</Application>
  <PresentationFormat>On-screen Show (4:3)</PresentationFormat>
  <Paragraphs>125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story</vt:lpstr>
      <vt:lpstr>PowerPoint Presentation</vt:lpstr>
      <vt:lpstr>rules</vt:lpstr>
      <vt:lpstr>CONTROLS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</dc:creator>
  <cp:lastModifiedBy>saman</cp:lastModifiedBy>
  <cp:revision>38</cp:revision>
  <dcterms:created xsi:type="dcterms:W3CDTF">2012-07-04T21:18:03Z</dcterms:created>
  <dcterms:modified xsi:type="dcterms:W3CDTF">2012-07-06T17:00:53Z</dcterms:modified>
</cp:coreProperties>
</file>