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  <p:sldId id="263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6FF33"/>
    <a:srgbClr val="FF3399"/>
    <a:srgbClr val="0F001E"/>
    <a:srgbClr val="210042"/>
    <a:srgbClr val="2E002E"/>
    <a:srgbClr val="FF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9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3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8bitpeoples.com/" TargetMode="External"/><Relationship Id="rId7" Type="http://schemas.openxmlformats.org/officeDocument/2006/relationships/hyperlink" Target="http://alexcpeterson.com/spacescape" TargetMode="External"/><Relationship Id="rId2" Type="http://schemas.openxmlformats.org/officeDocument/2006/relationships/hyperlink" Target="http://srad.org/space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mitracker.com/forum/posts.php?id=244" TargetMode="External"/><Relationship Id="rId5" Type="http://schemas.openxmlformats.org/officeDocument/2006/relationships/hyperlink" Target="http://jmonkeyengine.org/" TargetMode="External"/><Relationship Id="rId4" Type="http://schemas.openxmlformats.org/officeDocument/2006/relationships/hyperlink" Target="http://blend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6049"/>
            <a:ext cx="40386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12" y="397656"/>
            <a:ext cx="3352800" cy="47434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9552" y="2411549"/>
            <a:ext cx="4680520" cy="4185804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540000" tIns="72000" rIns="360000" bIns="72000" rtlCol="0" anchor="ctr"/>
          <a:lstStyle/>
          <a:p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CONTENT</a:t>
            </a:r>
          </a:p>
          <a:p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STORY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MISSION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RULES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CONTROLS</a:t>
            </a:r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ENEMIES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OBSTACLES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EXTRAS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SCENE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COPYRIGHTS</a:t>
            </a:r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"/>
            <a:ext cx="9144000" cy="6837810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467544" y="692696"/>
            <a:ext cx="3168352" cy="792088"/>
          </a:xfrm>
          <a:prstGeom prst="wedgeRectCallout">
            <a:avLst>
              <a:gd name="adj1" fmla="val -51244"/>
              <a:gd name="adj2" fmla="val -89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GAME COUNTDOWN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 MUST REACH THE „MUST SCORE“ BEFORE THE TIME‘S UP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796136" y="1628800"/>
            <a:ext cx="3168352" cy="648072"/>
          </a:xfrm>
          <a:prstGeom prst="wedgeRectCallout">
            <a:avLst>
              <a:gd name="adj1" fmla="val 37962"/>
              <a:gd name="adj2" fmla="val -22155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CURRENT SCORE/MUST SCORE</a:t>
            </a:r>
          </a:p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 HAVE TO REACH THIS SCORE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796136" y="5805264"/>
            <a:ext cx="2736304" cy="504056"/>
          </a:xfrm>
          <a:prstGeom prst="wedgeRectCallout">
            <a:avLst>
              <a:gd name="adj1" fmla="val -64417"/>
              <a:gd name="adj2" fmla="val -12775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THAT IS YOU!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51520" y="4221088"/>
            <a:ext cx="2736304" cy="1080120"/>
          </a:xfrm>
          <a:prstGeom prst="wedgeRectCallout">
            <a:avLst>
              <a:gd name="adj1" fmla="val 37710"/>
              <a:gd name="adj2" fmla="val 11333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BOTTOM BAR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YOURHEALTH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CAUGHT POWER RINGS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 LIVES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79512" y="3356992"/>
            <a:ext cx="2736304" cy="504056"/>
          </a:xfrm>
          <a:prstGeom prst="wedgeRectCallout">
            <a:avLst>
              <a:gd name="adj1" fmla="val 78622"/>
              <a:gd name="adj2" fmla="val 36700"/>
            </a:avLst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100 POWER RINGS = 1 LIVE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85263" y="4257092"/>
            <a:ext cx="1760725" cy="504056"/>
          </a:xfrm>
          <a:prstGeom prst="wedgeRectCallout">
            <a:avLst>
              <a:gd name="adj1" fmla="val -49400"/>
              <a:gd name="adj2" fmla="val 9434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GIVES YOU HEALTH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873325" y="2024844"/>
            <a:ext cx="1760725" cy="504056"/>
          </a:xfrm>
          <a:prstGeom prst="wedgeRectCallout">
            <a:avLst>
              <a:gd name="adj1" fmla="val -66873"/>
              <a:gd name="adj2" fmla="val -73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WARP CORE SPEEDS YOU UP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788024" y="476672"/>
            <a:ext cx="1240403" cy="432048"/>
          </a:xfrm>
          <a:prstGeom prst="wedgeRectCallout">
            <a:avLst>
              <a:gd name="adj1" fmla="val -85268"/>
              <a:gd name="adj2" fmla="val 6382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ENEMY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084168" y="2924944"/>
            <a:ext cx="2952328" cy="936104"/>
          </a:xfrm>
          <a:prstGeom prst="wedgeRectCallout">
            <a:avLst>
              <a:gd name="adj1" fmla="val -62403"/>
              <a:gd name="adj2" fmla="val -2478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DON‘T COLLIDE WITH PLANETS! MAKE LOT OF DAMAGE BUT ALSO GIVE MANY POINTS!</a:t>
            </a:r>
          </a:p>
        </p:txBody>
      </p:sp>
    </p:spTree>
    <p:extLst>
      <p:ext uri="{BB962C8B-B14F-4D97-AF65-F5344CB8AC3E}">
        <p14:creationId xmlns:p14="http://schemas.microsoft.com/office/powerpoint/2010/main" val="356247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copyrights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BY SAMAN SEDIGHI RAD, VISIT: </a:t>
            </a:r>
            <a:r>
              <a:rPr lang="de-DE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HTTP://SSRAD.ORG/SPACEBIT</a:t>
            </a:r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FOR ANY FUTURE DEVELOPMENT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ROCKET DESIGN EXCLUSIVELY PROVIDED BY ALEXANDER ANSARI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MUSIC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RELEASED BY 8BITPEOPLES UNDER CREATIVE COMMONS: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HTTP://8BITPEOPLES.COM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APE MODEL: BUILD IN BLENDER. MODEL UNDER BSD LICENSE.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4"/>
              </a:rPr>
              <a:t>HTTP://BLENDER.ORG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OTHER MODELS CREATED AND COPYRIGHT BY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SAMAN SEDIGHI RAD</a:t>
            </a: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ENGINE PROVIDED BY JMONKEYENGINE (V3), UNDER BSD LICENSE: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5"/>
              </a:rPr>
              <a:t>HTTP://JMONKEYENGINE.ORG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SOUNDS CREATE WITH FAMITRACKER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. EXPLOSION SOUND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COMMUNITY HELP: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6"/>
              </a:rPr>
              <a:t>HTTP://FAMITRACKER.COM/FORUM/POSTS.PHP?ID=244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SKYBOXES CREATED WITH SPACESCAPE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  <a:hlinkClick r:id="rId7"/>
              </a:rPr>
              <a:t>HTTP://ALEXCPETERSON.COM/SPACESCAPE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IT‘S THE YEAR 3141*10^42 AND THE EARTH IS FACING A GALACTIC WAR WITH MANY RACES WHO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ARE TRYING TO CONQUER ALL RESOUCES WITHIN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MILKY WAY.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BEEN SENT ON A COLLISION COURSE TO SUPPORT THE GALACTIC DEFENSE FORCES AND TO STOP AS MANY ENEMIES AS YOU CAN BEFORE THEY REACH THE SOLAR SYSTEM.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FAIL TO STOP THE ENEMIES THE GALACTIC DEFENCE NETWORK WILL COLLAPSE AND THE EARTH CAN‘T STAND THE ALIENS FIRE AND WILL BE EXPLOITED AND DESTROYED...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MAY THE FORCE BE WITH &lt;SORRY COPYRIGHTED&gt;!</a:t>
            </a:r>
            <a:endParaRPr lang="de-DE" dirty="0" smtClean="0">
              <a:solidFill>
                <a:srgbClr val="66FF33"/>
              </a:solidFill>
            </a:endParaRPr>
          </a:p>
          <a:p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story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EACH SHIP - LIKE YOURS – MUST CONTRIBUTE TO THE GALACTIC FORCES TO DEFEND THE EARTH.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YOUR MISSION IS TO DO A CERTAIN AMOUNT OF WORK FOR A GIVEN TIME SPAN.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REACH A CERTAIN SCORE FOR A GIVEN TIME SPAN TO CONFIRM THAT YOU ARE MERIT TO BE PART OF THE GALATIC FORCES.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UP TO 6 LIVES. WHEN YOU DIE WITH YOUR LAST LIFE THE GALACTIC DEFENSE NETWORK WILL COLLAPSE AND THE EARTH WILL BE CONQUERED!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INFORMATION ARE DISPLAYED WITHIN YOUR HUD.</a:t>
            </a:r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mission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rules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DESTROY THE ENEMIES AND ACHIEVE A GIVEN SCORE BEFORE THE TIMER IS UP.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ENEMIES ARE RADIOACTIVE GALACTIC APES AND UFOS FROM ALPHA CENTAURI.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HAVE UP TO 6 LIVES.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DIE WITH 1 LIVE YOU‘RE GAME OVER.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EARN 1 LIVE BY CATCHING 100 ENERGY RINGS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WHEN YOUR MISSION STARTS THEN YOU ONLY HAVE IMPULSE DRIVE AND YOU ARE SLOW.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FLY UP TO WARP 2 BY CATCHING UP TO 2 WARP CORES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COLLIDE WITH AN ENEMY EACH TIME YOUR WARP CORE WILL OVERHEAT AND YOU WILL SLOW DOWN AGAIN.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PREVENT COLLISIONS WITH ANY OBSTRACLES EXCEPT OF RINGS, HEARTS AND WARP CORES.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ANY OTHER COLLISION WILL REDUCE YOUR HEALTH.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REGENERATE YOUR HEALTH BY CATCHING HEARTS.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CONTROLS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TITLE SCREEN CONTROLS ARE MARKED WITH BRACES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LIKE „(1) START LEVEL 1“: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MEANS PRESSING THE KEY „1“ STARTS THE 1ST LEVEL.</a:t>
            </a:r>
            <a:endParaRPr lang="de-DE" sz="16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u="sng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CONTROLS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W) UP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A) LEFT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D) RIGHT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(S) DOWN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SPACE) SHOOT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(P) PAUSES/RESUMES THE GAME AND RETURNS TO THE TITLE SCREEN/IN GAME SCENE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(F1) TOGGLE BLOOM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(F2) TOGGLE SHADOW FILTER (ONLY USE BY APES)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(F3) TOGGLE LIGHT SCATTERING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(USED FOR SHIP EXPLOSION)</a:t>
            </a:r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7784" y="4365104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UFOS FROM ALPHA CENTAURI MOVE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FAST AND IN GROUPS AND MAKE MORE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DAMAGE THAN THE APES.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TRY TO AVOID ANY COLLISIONS.</a:t>
            </a:r>
            <a:endParaRPr lang="de-DE" b="1" dirty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RADIOACTIVE SPACE APES FROM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TAU CETI MOVE RANDOMLY IN CIRCLES.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BE PREPARED FOR ANY UNEXPECTED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MOVEMENTS.</a:t>
            </a:r>
            <a:endParaRPr lang="de-DE" sz="20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6792"/>
            <a:ext cx="4178934" cy="235065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62162"/>
            <a:ext cx="6689510" cy="3762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enemies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AVOID COLLISIONS WITH RANDOM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PLANETS WHICH YOU MEET IN SPACE.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THEIR COLLISION‘S WILL MAKE A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LOT OF DAMAGE.</a:t>
            </a:r>
            <a:endParaRPr lang="de-DE" sz="20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85270"/>
            <a:ext cx="5120569" cy="288032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obstacles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97279" y="11967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RINGS LOAD YOUR ENEGY UP TO 100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CAUGHT 100 OF THEM THEN YOUR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LIVE WILL INCREASE BY +1</a:t>
            </a:r>
            <a:endParaRPr lang="de-DE" sz="19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9047" y="29969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DURING THE GAME YOU CAN TAKE DAMAGE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FROM ENEMIES AND OBSTACLES. THESE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HEARTS WILL RE-GENERATE A BIT OF HEALTH.</a:t>
            </a:r>
            <a:endParaRPr lang="de-DE" sz="19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047" y="47971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NEED TO CATCH WARP CORES TO ENABLE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TWO WARP DRIVES TO FLY FASTER.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WARP DRIVES OVERHEAT FROM COLLISIONS.</a:t>
            </a:r>
            <a:endParaRPr lang="de-DE" sz="19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extras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20916"/>
            <a:ext cx="2340260" cy="13163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53" y="980728"/>
            <a:ext cx="3584399" cy="2016224"/>
          </a:xfrm>
          <a:prstGeom prst="rect">
            <a:avLst/>
          </a:prstGeom>
          <a:effectLst>
            <a:glow rad="101600">
              <a:srgbClr val="66FF33">
                <a:alpha val="60000"/>
              </a:srgb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3005886"/>
            <a:ext cx="3312487" cy="1863274"/>
          </a:xfrm>
          <a:prstGeom prst="rect">
            <a:avLst/>
          </a:prstGeom>
          <a:effectLst>
            <a:glow rad="101600">
              <a:srgbClr val="FF3399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29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"/>
            <a:ext cx="9144000" cy="68378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 GAME SCENE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story</vt:lpstr>
      <vt:lpstr>PowerPoint Presentation</vt:lpstr>
      <vt:lpstr>rules</vt:lpstr>
      <vt:lpstr>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</dc:creator>
  <cp:lastModifiedBy>saman</cp:lastModifiedBy>
  <cp:revision>37</cp:revision>
  <dcterms:created xsi:type="dcterms:W3CDTF">2012-07-04T21:18:03Z</dcterms:created>
  <dcterms:modified xsi:type="dcterms:W3CDTF">2012-07-06T12:41:17Z</dcterms:modified>
</cp:coreProperties>
</file>