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901-7764-6040-8262-EFA84CA1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F566-7ED6-0D4A-9CD8-0D4053E9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E35E-8376-0340-9E2A-7A4F0084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450E-C896-634D-ACDA-369D9B8D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7515-8343-504B-BF70-CB199763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A601-C923-0B4F-8D5F-3C02DFE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9317-EFFF-F544-9417-047A901C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DBD5-FFE5-2740-B63E-1F8F2CC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56FD-4B8D-C242-9C38-FCC5BD0E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9D52-8142-8341-A1B8-5E7F2363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3763A-9ACF-424D-9FE3-0F4F9D346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1BF7B-CEE2-F24A-9139-9A7BF4AA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30B6-B268-0F46-B48A-DD893BDB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44A6-C1E3-EA42-9993-AA8225F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910C-F3CB-D34C-AA2E-6A842B85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9B76-029D-5448-84AA-15C3A76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BA35-8C87-6C4B-B8BF-B316541C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4E7C-18C8-9842-A637-A7BCE16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BBDF-9589-D54E-A3DD-797674E8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6EBB-26FC-5949-ABDF-FB05647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1291-A7EE-5242-AC37-171520E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ABC2-57EA-1343-9EBE-128ADCFA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D8EA-1E84-524D-A97B-28D7766F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1358-1DA8-B64D-A3C7-876E940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3291-DF2A-DB4C-9B44-39E8E832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E459-4696-A140-A67D-BEF9ADD6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0839-F269-6043-8A6A-93FF6642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071CC-103D-9B48-BADB-F155069D8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B16C-A521-F148-B92F-C6F3E3CB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2C29-F47F-9E46-9F6D-64CCFF63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D05E1-FFA5-D74C-8ADE-729EC4D6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B18E-B483-604A-8AEB-3C06C70C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812E-1C80-CC4F-8F01-4F41C2D2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912AA-6C2F-6242-B7B6-7A5C66F3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953D5-8955-ED41-920F-491CC5E14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A900A-02BD-FC4B-B08F-85457715F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5792-C0EC-DC46-AB14-F30CECA5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F9F4-4521-424D-836A-E1425CE8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89FA7-EC7C-8040-869B-7F9C723D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7A2-7472-7743-8C0D-E3CCC17B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8D6E-CFDF-BA4F-A906-6489E43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FB0F3-346E-BC4B-88B8-C266A2B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4DFDF-A503-5645-86C4-E66DE15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5C74E-26E7-F549-AC1E-BDB86C48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0E84B-0A6E-CA44-BFB2-443B0CC3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4EA72-09DB-CA4F-AC03-61DA6C49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64FD-9D67-944D-AD66-731B2B62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8662-5184-434C-863E-D6B7C211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F18FE-F0E3-1243-8B7C-4547EA1B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A924-668B-7C4D-AB0C-D3BC77E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46A1-6911-B64B-A45D-E533A3B5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178-A02A-1647-BDD6-F5A53CF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BA34-07B7-4B44-9B02-571EB402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B00E0-2BDA-8648-9AE2-BD7F32B3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79BBD-4D4E-1B41-BC7A-BC8FEBC9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1CBF-308E-0442-AF3E-EA141AD3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BB1FB-E64F-5944-B6CD-3F57BDE0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C0070-D210-7041-8A46-21B7A80F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DF817-F319-F145-BA3F-648BE011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75BF-A8CE-594B-9151-3B4EE448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C5CD-9599-A048-9D8A-D02797D0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F25A-BE1F-F34C-AB07-3A5EE3D34393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B872-642B-4A42-8B82-CD7CA0A6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9D5E-F5E9-9840-94DB-B708D7C6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69FB-B69E-3B41-A9FE-5AB8CEFDB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D70A-C06B-FB4E-A350-0E5495E6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E62C-E538-AC49-B9DD-FE0F53A3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Hi! Thanks so much for participating in our experiment! This session will last for 15min.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each trial, you will see some symbols appearing one-by-one and you will be asked to stop the sequence whenever you can answer some questions (more on this later). Each sequence is independent from one another.</a:t>
            </a:r>
          </a:p>
          <a:p>
            <a:pPr marL="0" indent="0" algn="ctr">
              <a:buNone/>
            </a:pPr>
            <a:r>
              <a:rPr lang="en-US" dirty="0"/>
              <a:t>You will be paid extra based on the number of overall correct responses you give.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try this on some examples before we move on to the actual experiment:</a:t>
            </a:r>
          </a:p>
        </p:txBody>
      </p:sp>
    </p:spTree>
    <p:extLst>
      <p:ext uri="{BB962C8B-B14F-4D97-AF65-F5344CB8AC3E}">
        <p14:creationId xmlns:p14="http://schemas.microsoft.com/office/powerpoint/2010/main" val="294412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8D6-7905-754B-997F-287CBA6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996E-8B1B-1648-BF55-A0DF86C5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an example of a trial: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A, A, B, B, A, A, B, B, A, A, B, B, A, A, stop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5E7F1-E073-254F-94AF-FC35552D93F6}"/>
              </a:ext>
            </a:extLst>
          </p:cNvPr>
          <p:cNvSpPr txBox="1"/>
          <p:nvPr/>
        </p:nvSpPr>
        <p:spPr>
          <a:xfrm>
            <a:off x="6685004" y="4868562"/>
            <a:ext cx="40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spacebar to stop the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95098-E83A-BF41-BF42-60D96F91B09B}"/>
              </a:ext>
            </a:extLst>
          </p:cNvPr>
          <p:cNvSpPr txBox="1"/>
          <p:nvPr/>
        </p:nvSpPr>
        <p:spPr>
          <a:xfrm>
            <a:off x="7599405" y="2051222"/>
            <a:ext cx="2669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-appear one by one: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some people -&gt; disappear after presentation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others -&gt;</a:t>
            </a:r>
          </a:p>
        </p:txBody>
      </p:sp>
    </p:spTree>
    <p:extLst>
      <p:ext uri="{BB962C8B-B14F-4D97-AF65-F5344CB8AC3E}">
        <p14:creationId xmlns:p14="http://schemas.microsoft.com/office/powerpoint/2010/main" val="265643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8D6-7905-754B-997F-287CBA6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996E-8B1B-1648-BF55-A0DF86C5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How random or predictable did you find this sequence?   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2) Rank the symbols from most likely to least likely to </a:t>
            </a:r>
            <a:r>
              <a:rPr lang="en-US"/>
              <a:t>appear next.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2FEA5-0044-A045-A4DA-0157A4A4C03B}"/>
              </a:ext>
            </a:extLst>
          </p:cNvPr>
          <p:cNvSpPr txBox="1"/>
          <p:nvPr/>
        </p:nvSpPr>
        <p:spPr>
          <a:xfrm>
            <a:off x="9749480" y="5807631"/>
            <a:ext cx="9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C754D-2EA8-7145-AA0F-451110CD35FC}"/>
              </a:ext>
            </a:extLst>
          </p:cNvPr>
          <p:cNvSpPr txBox="1"/>
          <p:nvPr/>
        </p:nvSpPr>
        <p:spPr>
          <a:xfrm>
            <a:off x="8474676" y="4472365"/>
            <a:ext cx="279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be able to move on to the next sequence after answering all questions and the timer elapsing:</a:t>
            </a:r>
          </a:p>
        </p:txBody>
      </p:sp>
    </p:spTree>
    <p:extLst>
      <p:ext uri="{BB962C8B-B14F-4D97-AF65-F5344CB8AC3E}">
        <p14:creationId xmlns:p14="http://schemas.microsoft.com/office/powerpoint/2010/main" val="188980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Instructions  </vt:lpstr>
      <vt:lpstr>Training</vt:lpstr>
      <vt:lpstr>Training: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27</cp:revision>
  <dcterms:created xsi:type="dcterms:W3CDTF">2019-11-23T16:27:44Z</dcterms:created>
  <dcterms:modified xsi:type="dcterms:W3CDTF">2019-11-23T17:10:56Z</dcterms:modified>
</cp:coreProperties>
</file>