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9D3343ED-67D1-46ED-B19C-87D9D1DD848D}"/>
    <pc:docChg chg="undo custSel mod addSld modSld addMainMaster delMainMaster">
      <pc:chgData name="Martin Schray" userId="bf4f4853c980e97a" providerId="LiveId" clId="{9D3343ED-67D1-46ED-B19C-87D9D1DD848D}" dt="2020-11-18T00:50:33.082" v="288" actId="20577"/>
      <pc:docMkLst>
        <pc:docMk/>
      </pc:docMkLst>
      <pc:sldChg chg="addSp delSp modSp mod modMedia setBg modClrScheme delAnim setClrOvrMap delDesignElem chgLayout">
        <pc:chgData name="Martin Schray" userId="bf4f4853c980e97a" providerId="LiveId" clId="{9D3343ED-67D1-46ED-B19C-87D9D1DD848D}" dt="2020-11-18T00:32:44.500" v="24" actId="20577"/>
        <pc:sldMkLst>
          <pc:docMk/>
          <pc:sldMk cId="3472058397" sldId="256"/>
        </pc:sldMkLst>
        <pc:spChg chg="mod">
          <ac:chgData name="Martin Schray" userId="bf4f4853c980e97a" providerId="LiveId" clId="{9D3343ED-67D1-46ED-B19C-87D9D1DD848D}" dt="2020-11-18T00:32:44.500" v="24" actId="20577"/>
          <ac:spMkLst>
            <pc:docMk/>
            <pc:sldMk cId="3472058397" sldId="256"/>
            <ac:spMk id="2" creationId="{E8AC9514-5432-4D76-B0D7-7D8693B80920}"/>
          </ac:spMkLst>
        </pc:spChg>
        <pc:spChg chg="mod">
          <ac:chgData name="Martin Schray" userId="bf4f4853c980e97a" providerId="LiveId" clId="{9D3343ED-67D1-46ED-B19C-87D9D1DD848D}" dt="2020-11-18T00:32:15.146" v="14" actId="26606"/>
          <ac:spMkLst>
            <pc:docMk/>
            <pc:sldMk cId="3472058397" sldId="256"/>
            <ac:spMk id="3" creationId="{4C75F6E6-C727-422F-99F5-53E8032C5C59}"/>
          </ac:spMkLst>
        </pc:spChg>
        <pc:spChg chg="add del">
          <ac:chgData name="Martin Schray" userId="bf4f4853c980e97a" providerId="LiveId" clId="{9D3343ED-67D1-46ED-B19C-87D9D1DD848D}" dt="2020-11-18T00:32:06.589" v="1" actId="26606"/>
          <ac:spMkLst>
            <pc:docMk/>
            <pc:sldMk cId="3472058397" sldId="256"/>
            <ac:spMk id="9" creationId="{82950D9A-4705-4314-961A-4F88B2CE412D}"/>
          </ac:spMkLst>
        </pc:spChg>
        <pc:spChg chg="add del">
          <ac:chgData name="Martin Schray" userId="bf4f4853c980e97a" providerId="LiveId" clId="{9D3343ED-67D1-46ED-B19C-87D9D1DD848D}" dt="2020-11-18T00:32:09.119" v="5" actId="26606"/>
          <ac:spMkLst>
            <pc:docMk/>
            <pc:sldMk cId="3472058397" sldId="256"/>
            <ac:spMk id="16" creationId="{4063B759-00FC-46D1-9898-8E8625268FAF}"/>
          </ac:spMkLst>
        </pc:spChg>
        <pc:spChg chg="add del">
          <ac:chgData name="Martin Schray" userId="bf4f4853c980e97a" providerId="LiveId" clId="{9D3343ED-67D1-46ED-B19C-87D9D1DD848D}" dt="2020-11-18T00:32:09.119" v="5" actId="26606"/>
          <ac:spMkLst>
            <pc:docMk/>
            <pc:sldMk cId="3472058397" sldId="256"/>
            <ac:spMk id="17" creationId="{D5B012D8-7F27-4758-9AC6-C889B154BD73}"/>
          </ac:spMkLst>
        </pc:spChg>
        <pc:spChg chg="add del">
          <ac:chgData name="Martin Schray" userId="bf4f4853c980e97a" providerId="LiveId" clId="{9D3343ED-67D1-46ED-B19C-87D9D1DD848D}" dt="2020-11-18T00:32:10.149" v="7" actId="26606"/>
          <ac:spMkLst>
            <pc:docMk/>
            <pc:sldMk cId="3472058397" sldId="256"/>
            <ac:spMk id="19" creationId="{727F3F19-5A4B-42AD-9A79-B8279086A6FC}"/>
          </ac:spMkLst>
        </pc:spChg>
        <pc:spChg chg="add del">
          <ac:chgData name="Martin Schray" userId="bf4f4853c980e97a" providerId="LiveId" clId="{9D3343ED-67D1-46ED-B19C-87D9D1DD848D}" dt="2020-11-18T00:32:10.149" v="7" actId="26606"/>
          <ac:spMkLst>
            <pc:docMk/>
            <pc:sldMk cId="3472058397" sldId="256"/>
            <ac:spMk id="21" creationId="{8202C37C-3123-4850-965F-F823CD438B52}"/>
          </ac:spMkLst>
        </pc:spChg>
        <pc:spChg chg="add del">
          <ac:chgData name="Martin Schray" userId="bf4f4853c980e97a" providerId="LiveId" clId="{9D3343ED-67D1-46ED-B19C-87D9D1DD848D}" dt="2020-11-18T00:32:11.634" v="9" actId="26606"/>
          <ac:spMkLst>
            <pc:docMk/>
            <pc:sldMk cId="3472058397" sldId="256"/>
            <ac:spMk id="23" creationId="{7A18C9FB-EC4C-4DAE-8F7D-C6E5AF607958}"/>
          </ac:spMkLst>
        </pc:spChg>
        <pc:spChg chg="add del">
          <ac:chgData name="Martin Schray" userId="bf4f4853c980e97a" providerId="LiveId" clId="{9D3343ED-67D1-46ED-B19C-87D9D1DD848D}" dt="2020-11-18T00:32:11.634" v="9" actId="26606"/>
          <ac:spMkLst>
            <pc:docMk/>
            <pc:sldMk cId="3472058397" sldId="256"/>
            <ac:spMk id="25" creationId="{55F5D1E8-E605-4EFC-8912-6E191F84FE26}"/>
          </ac:spMkLst>
        </pc:spChg>
        <pc:spChg chg="add del">
          <ac:chgData name="Martin Schray" userId="bf4f4853c980e97a" providerId="LiveId" clId="{9D3343ED-67D1-46ED-B19C-87D9D1DD848D}" dt="2020-11-18T00:32:13.462" v="11" actId="26606"/>
          <ac:spMkLst>
            <pc:docMk/>
            <pc:sldMk cId="3472058397" sldId="256"/>
            <ac:spMk id="27" creationId="{33E93247-6229-44AB-A550-739E971E690B}"/>
          </ac:spMkLst>
        </pc:spChg>
        <pc:spChg chg="add del">
          <ac:chgData name="Martin Schray" userId="bf4f4853c980e97a" providerId="LiveId" clId="{9D3343ED-67D1-46ED-B19C-87D9D1DD848D}" dt="2020-11-18T00:32:15.047" v="13" actId="26606"/>
          <ac:spMkLst>
            <pc:docMk/>
            <pc:sldMk cId="3472058397" sldId="256"/>
            <ac:spMk id="32" creationId="{9B37791B-B040-4694-BFDC-8DD132D86E8E}"/>
          </ac:spMkLst>
        </pc:spChg>
        <pc:spChg chg="add del">
          <ac:chgData name="Martin Schray" userId="bf4f4853c980e97a" providerId="LiveId" clId="{9D3343ED-67D1-46ED-B19C-87D9D1DD848D}" dt="2020-11-18T00:32:35.121" v="17"/>
          <ac:spMkLst>
            <pc:docMk/>
            <pc:sldMk cId="3472058397" sldId="256"/>
            <ac:spMk id="37" creationId="{0DBF1ABE-8590-450D-BB49-BDDCCF3EEA9E}"/>
          </ac:spMkLst>
        </pc:spChg>
        <pc:spChg chg="add del">
          <ac:chgData name="Martin Schray" userId="bf4f4853c980e97a" providerId="LiveId" clId="{9D3343ED-67D1-46ED-B19C-87D9D1DD848D}" dt="2020-11-18T00:32:35.121" v="17"/>
          <ac:spMkLst>
            <pc:docMk/>
            <pc:sldMk cId="3472058397" sldId="256"/>
            <ac:spMk id="39" creationId="{DCD36D47-40B7-494B-B249-3CBA333DE256}"/>
          </ac:spMkLst>
        </pc:spChg>
        <pc:spChg chg="add del">
          <ac:chgData name="Martin Schray" userId="bf4f4853c980e97a" providerId="LiveId" clId="{9D3343ED-67D1-46ED-B19C-87D9D1DD848D}" dt="2020-11-18T00:32:35.121" v="17"/>
          <ac:spMkLst>
            <pc:docMk/>
            <pc:sldMk cId="3472058397" sldId="256"/>
            <ac:spMk id="40" creationId="{03AD0D1C-F8BA-4CD1-BC4D-BE1823F3EBDD}"/>
          </ac:spMkLst>
        </pc:spChg>
        <pc:spChg chg="add del">
          <ac:chgData name="Martin Schray" userId="bf4f4853c980e97a" providerId="LiveId" clId="{9D3343ED-67D1-46ED-B19C-87D9D1DD848D}" dt="2020-11-18T00:32:35.121" v="17"/>
          <ac:spMkLst>
            <pc:docMk/>
            <pc:sldMk cId="3472058397" sldId="256"/>
            <ac:spMk id="41" creationId="{FBA7E51E-7B6A-4A79-8F84-47C845C7A2CC}"/>
          </ac:spMkLst>
        </pc:spChg>
        <pc:grpChg chg="add del">
          <ac:chgData name="Martin Schray" userId="bf4f4853c980e97a" providerId="LiveId" clId="{9D3343ED-67D1-46ED-B19C-87D9D1DD848D}" dt="2020-11-18T00:32:15.047" v="13" actId="26606"/>
          <ac:grpSpMkLst>
            <pc:docMk/>
            <pc:sldMk cId="3472058397" sldId="256"/>
            <ac:grpSpMk id="34" creationId="{564DEED3-BC52-4F15-8426-D33275CB0111}"/>
          </ac:grpSpMkLst>
        </pc:grpChg>
        <pc:picChg chg="add del">
          <ac:chgData name="Martin Schray" userId="bf4f4853c980e97a" providerId="LiveId" clId="{9D3343ED-67D1-46ED-B19C-87D9D1DD848D}" dt="2020-11-18T00:32:06.589" v="1" actId="26606"/>
          <ac:picMkLst>
            <pc:docMk/>
            <pc:sldMk cId="3472058397" sldId="256"/>
            <ac:picMk id="4" creationId="{4BBF1886-E2B9-4B5C-B95B-1757836FCB69}"/>
          </ac:picMkLst>
        </pc:picChg>
        <pc:picChg chg="add del mod">
          <ac:chgData name="Martin Schray" userId="bf4f4853c980e97a" providerId="LiveId" clId="{9D3343ED-67D1-46ED-B19C-87D9D1DD848D}" dt="2020-11-18T00:32:09.119" v="5" actId="26606"/>
          <ac:picMkLst>
            <pc:docMk/>
            <pc:sldMk cId="3472058397" sldId="256"/>
            <ac:picMk id="15" creationId="{654B62B1-9AA2-4134-828C-1A2C1A5561B0}"/>
          </ac:picMkLst>
        </pc:picChg>
        <pc:picChg chg="add del">
          <ac:chgData name="Martin Schray" userId="bf4f4853c980e97a" providerId="LiveId" clId="{9D3343ED-67D1-46ED-B19C-87D9D1DD848D}" dt="2020-11-18T00:32:10.149" v="7" actId="26606"/>
          <ac:picMkLst>
            <pc:docMk/>
            <pc:sldMk cId="3472058397" sldId="256"/>
            <ac:picMk id="20" creationId="{7D475D19-9902-4E39-9A3F-64E43485CE9E}"/>
          </ac:picMkLst>
        </pc:picChg>
        <pc:picChg chg="add del">
          <ac:chgData name="Martin Schray" userId="bf4f4853c980e97a" providerId="LiveId" clId="{9D3343ED-67D1-46ED-B19C-87D9D1DD848D}" dt="2020-11-18T00:32:11.634" v="9" actId="26606"/>
          <ac:picMkLst>
            <pc:docMk/>
            <pc:sldMk cId="3472058397" sldId="256"/>
            <ac:picMk id="24" creationId="{FBC6EFC4-D9FF-492B-9133-DACBF3506CD5}"/>
          </ac:picMkLst>
        </pc:picChg>
        <pc:picChg chg="add del">
          <ac:chgData name="Martin Schray" userId="bf4f4853c980e97a" providerId="LiveId" clId="{9D3343ED-67D1-46ED-B19C-87D9D1DD848D}" dt="2020-11-18T00:32:13.462" v="11" actId="26606"/>
          <ac:picMkLst>
            <pc:docMk/>
            <pc:sldMk cId="3472058397" sldId="256"/>
            <ac:picMk id="28" creationId="{A678DCC2-9441-4E78-BB7D-2461DBA127A0}"/>
          </ac:picMkLst>
        </pc:picChg>
        <pc:picChg chg="add del">
          <ac:chgData name="Martin Schray" userId="bf4f4853c980e97a" providerId="LiveId" clId="{9D3343ED-67D1-46ED-B19C-87D9D1DD848D}" dt="2020-11-18T00:32:15.047" v="13" actId="26606"/>
          <ac:picMkLst>
            <pc:docMk/>
            <pc:sldMk cId="3472058397" sldId="256"/>
            <ac:picMk id="33" creationId="{81B4DFB6-F4B8-4D85-AA7E-A3E6F4E35725}"/>
          </ac:picMkLst>
        </pc:picChg>
        <pc:picChg chg="add">
          <ac:chgData name="Martin Schray" userId="bf4f4853c980e97a" providerId="LiveId" clId="{9D3343ED-67D1-46ED-B19C-87D9D1DD848D}" dt="2020-11-18T00:32:15.146" v="14" actId="26606"/>
          <ac:picMkLst>
            <pc:docMk/>
            <pc:sldMk cId="3472058397" sldId="256"/>
            <ac:picMk id="38" creationId="{53885075-9798-448F-9EE8-04416DA5D2F6}"/>
          </ac:picMkLst>
        </pc:picChg>
        <pc:cxnChg chg="add del">
          <ac:chgData name="Martin Schray" userId="bf4f4853c980e97a" providerId="LiveId" clId="{9D3343ED-67D1-46ED-B19C-87D9D1DD848D}" dt="2020-11-18T00:32:06.589" v="1" actId="26606"/>
          <ac:cxnSpMkLst>
            <pc:docMk/>
            <pc:sldMk cId="3472058397" sldId="256"/>
            <ac:cxnSpMk id="11" creationId="{13AC671C-E66F-43C5-A66A-C477339DD232}"/>
          </ac:cxnSpMkLst>
        </pc:cxnChg>
        <pc:cxnChg chg="add del">
          <ac:chgData name="Martin Schray" userId="bf4f4853c980e97a" providerId="LiveId" clId="{9D3343ED-67D1-46ED-B19C-87D9D1DD848D}" dt="2020-11-18T00:32:06.589" v="1" actId="26606"/>
          <ac:cxnSpMkLst>
            <pc:docMk/>
            <pc:sldMk cId="3472058397" sldId="256"/>
            <ac:cxnSpMk id="13" creationId="{EEE10AC2-20ED-4628-9A8E-14F8437B55CB}"/>
          </ac:cxnSpMkLst>
        </pc:cxnChg>
        <pc:cxnChg chg="add del">
          <ac:chgData name="Martin Schray" userId="bf4f4853c980e97a" providerId="LiveId" clId="{9D3343ED-67D1-46ED-B19C-87D9D1DD848D}" dt="2020-11-18T00:32:13.462" v="11" actId="26606"/>
          <ac:cxnSpMkLst>
            <pc:docMk/>
            <pc:sldMk cId="3472058397" sldId="256"/>
            <ac:cxnSpMk id="29" creationId="{EE2E603F-4A95-4FE8-BB06-211DFD75DBEF}"/>
          </ac:cxnSpMkLst>
        </pc:cxnChg>
        <pc:cxnChg chg="add del">
          <ac:chgData name="Martin Schray" userId="bf4f4853c980e97a" providerId="LiveId" clId="{9D3343ED-67D1-46ED-B19C-87D9D1DD848D}" dt="2020-11-18T00:32:13.462" v="11" actId="26606"/>
          <ac:cxnSpMkLst>
            <pc:docMk/>
            <pc:sldMk cId="3472058397" sldId="256"/>
            <ac:cxnSpMk id="30" creationId="{2CF06E40-3ECB-4820-95B5-8A70B07D4B47}"/>
          </ac:cxnSpMkLst>
        </pc:cxnChg>
      </pc:sldChg>
      <pc:sldChg chg="modSp new mod">
        <pc:chgData name="Martin Schray" userId="bf4f4853c980e97a" providerId="LiveId" clId="{9D3343ED-67D1-46ED-B19C-87D9D1DD848D}" dt="2020-11-18T00:50:33.082" v="288" actId="20577"/>
        <pc:sldMkLst>
          <pc:docMk/>
          <pc:sldMk cId="2387808695" sldId="257"/>
        </pc:sldMkLst>
        <pc:spChg chg="mod">
          <ac:chgData name="Martin Schray" userId="bf4f4853c980e97a" providerId="LiveId" clId="{9D3343ED-67D1-46ED-B19C-87D9D1DD848D}" dt="2020-11-18T00:32:56.698" v="40" actId="20577"/>
          <ac:spMkLst>
            <pc:docMk/>
            <pc:sldMk cId="2387808695" sldId="257"/>
            <ac:spMk id="2" creationId="{DE4A8837-0F2B-42AE-AD06-A8E24635BBF6}"/>
          </ac:spMkLst>
        </pc:spChg>
        <pc:spChg chg="mod">
          <ac:chgData name="Martin Schray" userId="bf4f4853c980e97a" providerId="LiveId" clId="{9D3343ED-67D1-46ED-B19C-87D9D1DD848D}" dt="2020-11-18T00:50:33.082" v="288" actId="20577"/>
          <ac:spMkLst>
            <pc:docMk/>
            <pc:sldMk cId="2387808695" sldId="257"/>
            <ac:spMk id="3" creationId="{178E42E7-43ED-4E24-943F-16A1310CAFB3}"/>
          </ac:spMkLst>
        </pc:spChg>
      </pc:sldChg>
      <pc:sldChg chg="modSp new mod">
        <pc:chgData name="Martin Schray" userId="bf4f4853c980e97a" providerId="LiveId" clId="{9D3343ED-67D1-46ED-B19C-87D9D1DD848D}" dt="2020-11-18T00:41:35.411" v="226" actId="6549"/>
        <pc:sldMkLst>
          <pc:docMk/>
          <pc:sldMk cId="2243168155" sldId="258"/>
        </pc:sldMkLst>
        <pc:spChg chg="mod">
          <ac:chgData name="Martin Schray" userId="bf4f4853c980e97a" providerId="LiveId" clId="{9D3343ED-67D1-46ED-B19C-87D9D1DD848D}" dt="2020-11-18T00:40:36.890" v="161" actId="20577"/>
          <ac:spMkLst>
            <pc:docMk/>
            <pc:sldMk cId="2243168155" sldId="258"/>
            <ac:spMk id="2" creationId="{0CF6F11C-96EC-416A-A349-763EF2651CA9}"/>
          </ac:spMkLst>
        </pc:spChg>
        <pc:spChg chg="mod">
          <ac:chgData name="Martin Schray" userId="bf4f4853c980e97a" providerId="LiveId" clId="{9D3343ED-67D1-46ED-B19C-87D9D1DD848D}" dt="2020-11-18T00:41:35.411" v="226" actId="6549"/>
          <ac:spMkLst>
            <pc:docMk/>
            <pc:sldMk cId="2243168155" sldId="258"/>
            <ac:spMk id="3" creationId="{DE9327BE-297C-4D62-B6D4-AE460E4985EA}"/>
          </ac:spMkLst>
        </pc:spChg>
      </pc:sldChg>
      <pc:sldMasterChg chg="add del addSldLayout delSldLayout">
        <pc:chgData name="Martin Schray" userId="bf4f4853c980e97a" providerId="LiveId" clId="{9D3343ED-67D1-46ED-B19C-87D9D1DD848D}" dt="2020-11-18T00:32:15.146" v="14" actId="26606"/>
        <pc:sldMasterMkLst>
          <pc:docMk/>
          <pc:sldMasterMk cId="671240415" sldId="2147483648"/>
        </pc:sldMasterMkLst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2298512724" sldId="2147483649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2111925051" sldId="2147483650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3059290607" sldId="2147483651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2759766942" sldId="2147483652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107629087" sldId="2147483653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3694156081" sldId="2147483654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3256660472" sldId="2147483655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29963184" sldId="2147483656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1375776809" sldId="2147483657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3770915827" sldId="2147483658"/>
          </pc:sldLayoutMkLst>
        </pc:sldLayoutChg>
        <pc:sldLayoutChg chg="add del">
          <pc:chgData name="Martin Schray" userId="bf4f4853c980e97a" providerId="LiveId" clId="{9D3343ED-67D1-46ED-B19C-87D9D1DD848D}" dt="2020-11-18T00:32:15.146" v="14" actId="26606"/>
          <pc:sldLayoutMkLst>
            <pc:docMk/>
            <pc:sldMasterMk cId="671240415" sldId="2147483648"/>
            <pc:sldLayoutMk cId="4254859790" sldId="2147483659"/>
          </pc:sldLayoutMkLst>
        </pc:sldLayoutChg>
      </pc:sldMasterChg>
      <pc:sldMasterChg chg="add del addSldLayout delSldLayout">
        <pc:chgData name="Martin Schray" userId="bf4f4853c980e97a" providerId="LiveId" clId="{9D3343ED-67D1-46ED-B19C-87D9D1DD848D}" dt="2020-11-18T00:32:09.119" v="5" actId="26606"/>
        <pc:sldMasterMkLst>
          <pc:docMk/>
          <pc:sldMasterMk cId="2948157026" sldId="2147483660"/>
        </pc:sldMasterMkLst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1485641097" sldId="2147483661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2095221588" sldId="2147483662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1301080438" sldId="2147483663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1053199634" sldId="2147483664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1830590236" sldId="2147483665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432494202" sldId="2147483666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774198280" sldId="2147483667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1235910281" sldId="2147483668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879328016" sldId="2147483669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751075389" sldId="2147483670"/>
          </pc:sldLayoutMkLst>
        </pc:sldLayoutChg>
        <pc:sldLayoutChg chg="add del">
          <pc:chgData name="Martin Schray" userId="bf4f4853c980e97a" providerId="LiveId" clId="{9D3343ED-67D1-46ED-B19C-87D9D1DD848D}" dt="2020-11-18T00:32:09.119" v="5" actId="26606"/>
          <pc:sldLayoutMkLst>
            <pc:docMk/>
            <pc:sldMasterMk cId="2948157026" sldId="2147483660"/>
            <pc:sldLayoutMk cId="1406626264" sldId="2147483671"/>
          </pc:sldLayoutMkLst>
        </pc:sldLayoutChg>
      </pc:sldMasterChg>
      <pc:sldMasterChg chg="add del addSldLayout delSldLayout">
        <pc:chgData name="Martin Schray" userId="bf4f4853c980e97a" providerId="LiveId" clId="{9D3343ED-67D1-46ED-B19C-87D9D1DD848D}" dt="2020-11-18T00:32:10.149" v="7" actId="26606"/>
        <pc:sldMasterMkLst>
          <pc:docMk/>
          <pc:sldMasterMk cId="1211868135" sldId="2147483684"/>
        </pc:sldMasterMkLst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1646842528" sldId="2147483672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3425341208" sldId="2147483673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2269177248" sldId="2147483674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622707036" sldId="2147483675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705755032" sldId="2147483676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518955608" sldId="2147483677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1571299147" sldId="2147483678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2125972983" sldId="2147483679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2957700309" sldId="2147483680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492529116" sldId="2147483681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4232237441" sldId="2147483682"/>
          </pc:sldLayoutMkLst>
        </pc:sldLayoutChg>
        <pc:sldLayoutChg chg="add del">
          <pc:chgData name="Martin Schray" userId="bf4f4853c980e97a" providerId="LiveId" clId="{9D3343ED-67D1-46ED-B19C-87D9D1DD848D}" dt="2020-11-18T00:32:10.149" v="7" actId="26606"/>
          <pc:sldLayoutMkLst>
            <pc:docMk/>
            <pc:sldMasterMk cId="1211868135" sldId="2147483684"/>
            <pc:sldLayoutMk cId="4101629942" sldId="2147483683"/>
          </pc:sldLayoutMkLst>
        </pc:sldLayoutChg>
      </pc:sldMasterChg>
      <pc:sldMasterChg chg="add del addSldLayout delSldLayout">
        <pc:chgData name="Martin Schray" userId="bf4f4853c980e97a" providerId="LiveId" clId="{9D3343ED-67D1-46ED-B19C-87D9D1DD848D}" dt="2020-11-18T00:32:06.589" v="1" actId="26606"/>
        <pc:sldMasterMkLst>
          <pc:docMk/>
          <pc:sldMasterMk cId="3527641519" sldId="2147483696"/>
        </pc:sldMasterMkLst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591500060" sldId="2147483685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651570727" sldId="2147483686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1775983408" sldId="2147483687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2489087109" sldId="2147483688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1690131481" sldId="2147483689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849173936" sldId="2147483690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2237357229" sldId="2147483691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1616954260" sldId="2147483692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939935946" sldId="2147483693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2067149397" sldId="2147483694"/>
          </pc:sldLayoutMkLst>
        </pc:sldLayoutChg>
        <pc:sldLayoutChg chg="add del">
          <pc:chgData name="Martin Schray" userId="bf4f4853c980e97a" providerId="LiveId" clId="{9D3343ED-67D1-46ED-B19C-87D9D1DD848D}" dt="2020-11-18T00:32:06.589" v="1" actId="26606"/>
          <pc:sldLayoutMkLst>
            <pc:docMk/>
            <pc:sldMasterMk cId="3527641519" sldId="2147483696"/>
            <pc:sldLayoutMk cId="2134814047" sldId="2147483695"/>
          </pc:sldLayoutMkLst>
        </pc:sldLayoutChg>
      </pc:sldMasterChg>
      <pc:sldMasterChg chg="add del addSldLayout delSldLayout">
        <pc:chgData name="Martin Schray" userId="bf4f4853c980e97a" providerId="LiveId" clId="{9D3343ED-67D1-46ED-B19C-87D9D1DD848D}" dt="2020-11-18T00:32:11.634" v="9" actId="26606"/>
        <pc:sldMasterMkLst>
          <pc:docMk/>
          <pc:sldMasterMk cId="3551621532" sldId="2147483697"/>
        </pc:sldMasterMkLst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3406800884" sldId="2147483686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346946949" sldId="2147483687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4178480987" sldId="2147483688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236608760" sldId="2147483689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2690938357" sldId="2147483690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2495077656" sldId="2147483691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3083943781" sldId="2147483692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2414471287" sldId="2147483693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1982519495" sldId="2147483694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1813466118" sldId="2147483695"/>
          </pc:sldLayoutMkLst>
        </pc:sldLayoutChg>
        <pc:sldLayoutChg chg="add del">
          <pc:chgData name="Martin Schray" userId="bf4f4853c980e97a" providerId="LiveId" clId="{9D3343ED-67D1-46ED-B19C-87D9D1DD848D}" dt="2020-11-18T00:32:11.634" v="9" actId="26606"/>
          <pc:sldLayoutMkLst>
            <pc:docMk/>
            <pc:sldMasterMk cId="3551621532" sldId="2147483697"/>
            <pc:sldLayoutMk cId="1985217686" sldId="2147483696"/>
          </pc:sldLayoutMkLst>
        </pc:sldLayoutChg>
      </pc:sldMasterChg>
      <pc:sldMasterChg chg="add del addSldLayout delSldLayout">
        <pc:chgData name="Martin Schray" userId="bf4f4853c980e97a" providerId="LiveId" clId="{9D3343ED-67D1-46ED-B19C-87D9D1DD848D}" dt="2020-11-18T00:32:13.462" v="11" actId="26606"/>
        <pc:sldMasterMkLst>
          <pc:docMk/>
          <pc:sldMasterMk cId="831778354" sldId="2147483710"/>
        </pc:sldMasterMkLst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4181577968" sldId="2147483699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2447403330" sldId="2147483700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3980514145" sldId="2147483701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217761118" sldId="2147483702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3863206136" sldId="2147483703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2410646845" sldId="2147483704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2195082848" sldId="2147483705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1503914255" sldId="2147483706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3057594945" sldId="2147483707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4261774433" sldId="2147483708"/>
          </pc:sldLayoutMkLst>
        </pc:sldLayoutChg>
        <pc:sldLayoutChg chg="add del">
          <pc:chgData name="Martin Schray" userId="bf4f4853c980e97a" providerId="LiveId" clId="{9D3343ED-67D1-46ED-B19C-87D9D1DD848D}" dt="2020-11-18T00:32:13.462" v="11" actId="26606"/>
          <pc:sldLayoutMkLst>
            <pc:docMk/>
            <pc:sldMasterMk cId="831778354" sldId="2147483710"/>
            <pc:sldLayoutMk cId="290513384" sldId="2147483709"/>
          </pc:sldLayoutMkLst>
        </pc:sldLayoutChg>
      </pc:sldMasterChg>
      <pc:sldMasterChg chg="add del addSldLayout delSldLayout">
        <pc:chgData name="Martin Schray" userId="bf4f4853c980e97a" providerId="LiveId" clId="{9D3343ED-67D1-46ED-B19C-87D9D1DD848D}" dt="2020-11-18T00:32:15.047" v="13" actId="26606"/>
        <pc:sldMasterMkLst>
          <pc:docMk/>
          <pc:sldMasterMk cId="4118677194" sldId="2147483723"/>
        </pc:sldMasterMkLst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1822562568" sldId="2147483712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2311911067" sldId="2147483713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3668944889" sldId="2147483714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2002187594" sldId="2147483715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3446905236" sldId="2147483716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3899651324" sldId="2147483717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4251077810" sldId="2147483718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3612169663" sldId="2147483719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3404705971" sldId="2147483720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1492334064" sldId="2147483721"/>
          </pc:sldLayoutMkLst>
        </pc:sldLayoutChg>
        <pc:sldLayoutChg chg="add del">
          <pc:chgData name="Martin Schray" userId="bf4f4853c980e97a" providerId="LiveId" clId="{9D3343ED-67D1-46ED-B19C-87D9D1DD848D}" dt="2020-11-18T00:32:15.047" v="13" actId="26606"/>
          <pc:sldLayoutMkLst>
            <pc:docMk/>
            <pc:sldMasterMk cId="4118677194" sldId="2147483723"/>
            <pc:sldLayoutMk cId="1252801447" sldId="2147483722"/>
          </pc:sldLayoutMkLst>
        </pc:sldLayoutChg>
      </pc:sldMasterChg>
      <pc:sldMasterChg chg="add addSldLayout">
        <pc:chgData name="Martin Schray" userId="bf4f4853c980e97a" providerId="LiveId" clId="{9D3343ED-67D1-46ED-B19C-87D9D1DD848D}" dt="2020-11-18T00:32:15.146" v="14" actId="26606"/>
        <pc:sldMasterMkLst>
          <pc:docMk/>
          <pc:sldMasterMk cId="3855209519" sldId="2147483736"/>
        </pc:sldMasterMkLst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1208496298" sldId="2147483725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2561067548" sldId="2147483726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1085705645" sldId="2147483727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969760035" sldId="2147483728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1111934880" sldId="2147483729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2513399915" sldId="2147483730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897165830" sldId="2147483731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4065465406" sldId="2147483732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3234631915" sldId="2147483733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3855536198" sldId="2147483734"/>
          </pc:sldLayoutMkLst>
        </pc:sldLayoutChg>
        <pc:sldLayoutChg chg="add">
          <pc:chgData name="Martin Schray" userId="bf4f4853c980e97a" providerId="LiveId" clId="{9D3343ED-67D1-46ED-B19C-87D9D1DD848D}" dt="2020-11-18T00:32:15.146" v="14" actId="26606"/>
          <pc:sldLayoutMkLst>
            <pc:docMk/>
            <pc:sldMasterMk cId="3855209519" sldId="2147483736"/>
            <pc:sldLayoutMk cId="681931860" sldId="2147483735"/>
          </pc:sldLayoutMkLst>
        </pc:sldLayoutChg>
      </pc:sldMasterChg>
    </pc:docChg>
  </pc:docChgLst>
  <pc:docChgLst>
    <pc:chgData name="Martin Schray" userId="bf4f4853c980e97a" providerId="LiveId" clId="{A18052D5-2A22-4DD7-9A3D-0260B842DF93}"/>
    <pc:docChg chg="undo custSel addSld modSld">
      <pc:chgData name="Martin Schray" userId="bf4f4853c980e97a" providerId="LiveId" clId="{A18052D5-2A22-4DD7-9A3D-0260B842DF93}" dt="2021-04-20T23:42:28.601" v="190" actId="20577"/>
      <pc:docMkLst>
        <pc:docMk/>
      </pc:docMkLst>
      <pc:sldChg chg="modSp mod">
        <pc:chgData name="Martin Schray" userId="bf4f4853c980e97a" providerId="LiveId" clId="{A18052D5-2A22-4DD7-9A3D-0260B842DF93}" dt="2021-04-20T23:35:35.007" v="107" actId="20577"/>
        <pc:sldMkLst>
          <pc:docMk/>
          <pc:sldMk cId="2387808695" sldId="257"/>
        </pc:sldMkLst>
        <pc:spChg chg="mod">
          <ac:chgData name="Martin Schray" userId="bf4f4853c980e97a" providerId="LiveId" clId="{A18052D5-2A22-4DD7-9A3D-0260B842DF93}" dt="2021-04-20T23:35:35.007" v="107" actId="20577"/>
          <ac:spMkLst>
            <pc:docMk/>
            <pc:sldMk cId="2387808695" sldId="257"/>
            <ac:spMk id="3" creationId="{178E42E7-43ED-4E24-943F-16A1310CAFB3}"/>
          </ac:spMkLst>
        </pc:spChg>
      </pc:sldChg>
      <pc:sldChg chg="modSp mod">
        <pc:chgData name="Martin Schray" userId="bf4f4853c980e97a" providerId="LiveId" clId="{A18052D5-2A22-4DD7-9A3D-0260B842DF93}" dt="2021-04-20T23:42:28.601" v="190" actId="20577"/>
        <pc:sldMkLst>
          <pc:docMk/>
          <pc:sldMk cId="2243168155" sldId="258"/>
        </pc:sldMkLst>
        <pc:spChg chg="mod">
          <ac:chgData name="Martin Schray" userId="bf4f4853c980e97a" providerId="LiveId" clId="{A18052D5-2A22-4DD7-9A3D-0260B842DF93}" dt="2021-04-20T23:42:28.601" v="190" actId="20577"/>
          <ac:spMkLst>
            <pc:docMk/>
            <pc:sldMk cId="2243168155" sldId="258"/>
            <ac:spMk id="3" creationId="{DE9327BE-297C-4D62-B6D4-AE460E4985EA}"/>
          </ac:spMkLst>
        </pc:spChg>
      </pc:sldChg>
      <pc:sldChg chg="addSp delSp modSp new mod modClrScheme chgLayout">
        <pc:chgData name="Martin Schray" userId="bf4f4853c980e97a" providerId="LiveId" clId="{A18052D5-2A22-4DD7-9A3D-0260B842DF93}" dt="2021-04-20T23:40:50.916" v="143" actId="20577"/>
        <pc:sldMkLst>
          <pc:docMk/>
          <pc:sldMk cId="1165180528" sldId="259"/>
        </pc:sldMkLst>
        <pc:spChg chg="del mod ord">
          <ac:chgData name="Martin Schray" userId="bf4f4853c980e97a" providerId="LiveId" clId="{A18052D5-2A22-4DD7-9A3D-0260B842DF93}" dt="2021-04-20T23:37:32.202" v="116" actId="700"/>
          <ac:spMkLst>
            <pc:docMk/>
            <pc:sldMk cId="1165180528" sldId="259"/>
            <ac:spMk id="2" creationId="{1CB4EABF-82C4-4854-869F-06875A371373}"/>
          </ac:spMkLst>
        </pc:spChg>
        <pc:spChg chg="add del mod ord">
          <ac:chgData name="Martin Schray" userId="bf4f4853c980e97a" providerId="LiveId" clId="{A18052D5-2A22-4DD7-9A3D-0260B842DF93}" dt="2021-04-20T23:37:32.487" v="117" actId="27636"/>
          <ac:spMkLst>
            <pc:docMk/>
            <pc:sldMk cId="1165180528" sldId="259"/>
            <ac:spMk id="3" creationId="{27163606-9FA8-43A8-B3F7-EE861A8D335A}"/>
          </ac:spMkLst>
        </pc:spChg>
        <pc:spChg chg="add del mod ord">
          <ac:chgData name="Martin Schray" userId="bf4f4853c980e97a" providerId="LiveId" clId="{A18052D5-2A22-4DD7-9A3D-0260B842DF93}" dt="2021-04-20T23:37:24.540" v="112" actId="700"/>
          <ac:spMkLst>
            <pc:docMk/>
            <pc:sldMk cId="1165180528" sldId="259"/>
            <ac:spMk id="4" creationId="{54D284D1-34E4-49B5-B461-8578B8D3012E}"/>
          </ac:spMkLst>
        </pc:spChg>
        <pc:spChg chg="add mod ord">
          <ac:chgData name="Martin Schray" userId="bf4f4853c980e97a" providerId="LiveId" clId="{A18052D5-2A22-4DD7-9A3D-0260B842DF93}" dt="2021-04-20T23:40:50.916" v="143" actId="20577"/>
          <ac:spMkLst>
            <pc:docMk/>
            <pc:sldMk cId="1165180528" sldId="259"/>
            <ac:spMk id="5" creationId="{C4BACE1F-EB2C-4EA1-AFF4-75E37EC1915A}"/>
          </ac:spMkLst>
        </pc:spChg>
      </pc:sldChg>
    </pc:docChg>
  </pc:docChgLst>
  <pc:docChgLst>
    <pc:chgData name="Martin Schray" userId="bf4f4853c980e97a" providerId="LiveId" clId="{5A2601DC-B434-4BEA-922A-72A15EF43251}"/>
    <pc:docChg chg="addSld delSld modSld">
      <pc:chgData name="Martin Schray" userId="bf4f4853c980e97a" providerId="LiveId" clId="{5A2601DC-B434-4BEA-922A-72A15EF43251}" dt="2021-11-03T00:10:48.666" v="135" actId="20577"/>
      <pc:docMkLst>
        <pc:docMk/>
      </pc:docMkLst>
      <pc:sldChg chg="modSp mod">
        <pc:chgData name="Martin Schray" userId="bf4f4853c980e97a" providerId="LiveId" clId="{5A2601DC-B434-4BEA-922A-72A15EF43251}" dt="2021-11-03T00:10:48.666" v="135" actId="20577"/>
        <pc:sldMkLst>
          <pc:docMk/>
          <pc:sldMk cId="3472058397" sldId="256"/>
        </pc:sldMkLst>
        <pc:spChg chg="mod">
          <ac:chgData name="Martin Schray" userId="bf4f4853c980e97a" providerId="LiveId" clId="{5A2601DC-B434-4BEA-922A-72A15EF43251}" dt="2021-11-03T00:10:42.201" v="126" actId="20577"/>
          <ac:spMkLst>
            <pc:docMk/>
            <pc:sldMk cId="3472058397" sldId="256"/>
            <ac:spMk id="2" creationId="{E8AC9514-5432-4D76-B0D7-7D8693B80920}"/>
          </ac:spMkLst>
        </pc:spChg>
        <pc:spChg chg="mod">
          <ac:chgData name="Martin Schray" userId="bf4f4853c980e97a" providerId="LiveId" clId="{5A2601DC-B434-4BEA-922A-72A15EF43251}" dt="2021-11-03T00:10:48.666" v="135" actId="20577"/>
          <ac:spMkLst>
            <pc:docMk/>
            <pc:sldMk cId="3472058397" sldId="256"/>
            <ac:spMk id="3" creationId="{4C75F6E6-C727-422F-99F5-53E8032C5C59}"/>
          </ac:spMkLst>
        </pc:spChg>
      </pc:sldChg>
      <pc:sldChg chg="modSp mod">
        <pc:chgData name="Martin Schray" userId="bf4f4853c980e97a" providerId="LiveId" clId="{5A2601DC-B434-4BEA-922A-72A15EF43251}" dt="2021-11-03T00:08:37.898" v="40" actId="6549"/>
        <pc:sldMkLst>
          <pc:docMk/>
          <pc:sldMk cId="2387808695" sldId="257"/>
        </pc:sldMkLst>
        <pc:spChg chg="mod">
          <ac:chgData name="Martin Schray" userId="bf4f4853c980e97a" providerId="LiveId" clId="{5A2601DC-B434-4BEA-922A-72A15EF43251}" dt="2021-11-03T00:08:28.488" v="38" actId="6549"/>
          <ac:spMkLst>
            <pc:docMk/>
            <pc:sldMk cId="2387808695" sldId="257"/>
            <ac:spMk id="2" creationId="{DE4A8837-0F2B-42AE-AD06-A8E24635BBF6}"/>
          </ac:spMkLst>
        </pc:spChg>
        <pc:spChg chg="mod">
          <ac:chgData name="Martin Schray" userId="bf4f4853c980e97a" providerId="LiveId" clId="{5A2601DC-B434-4BEA-922A-72A15EF43251}" dt="2021-11-03T00:08:37.898" v="40" actId="6549"/>
          <ac:spMkLst>
            <pc:docMk/>
            <pc:sldMk cId="2387808695" sldId="257"/>
            <ac:spMk id="3" creationId="{178E42E7-43ED-4E24-943F-16A1310CAFB3}"/>
          </ac:spMkLst>
        </pc:spChg>
      </pc:sldChg>
      <pc:sldChg chg="modSp mod">
        <pc:chgData name="Martin Schray" userId="bf4f4853c980e97a" providerId="LiveId" clId="{5A2601DC-B434-4BEA-922A-72A15EF43251}" dt="2021-11-03T00:09:37.697" v="97" actId="6549"/>
        <pc:sldMkLst>
          <pc:docMk/>
          <pc:sldMk cId="2243168155" sldId="258"/>
        </pc:sldMkLst>
        <pc:spChg chg="mod">
          <ac:chgData name="Martin Schray" userId="bf4f4853c980e97a" providerId="LiveId" clId="{5A2601DC-B434-4BEA-922A-72A15EF43251}" dt="2021-11-03T00:09:37.697" v="97" actId="6549"/>
          <ac:spMkLst>
            <pc:docMk/>
            <pc:sldMk cId="2243168155" sldId="258"/>
            <ac:spMk id="3" creationId="{DE9327BE-297C-4D62-B6D4-AE460E4985EA}"/>
          </ac:spMkLst>
        </pc:spChg>
      </pc:sldChg>
      <pc:sldChg chg="del">
        <pc:chgData name="Martin Schray" userId="bf4f4853c980e97a" providerId="LiveId" clId="{5A2601DC-B434-4BEA-922A-72A15EF43251}" dt="2021-11-03T00:07:10.662" v="15" actId="2696"/>
        <pc:sldMkLst>
          <pc:docMk/>
          <pc:sldMk cId="1165180528" sldId="259"/>
        </pc:sldMkLst>
      </pc:sldChg>
      <pc:sldChg chg="add">
        <pc:chgData name="Martin Schray" userId="bf4f4853c980e97a" providerId="LiveId" clId="{5A2601DC-B434-4BEA-922A-72A15EF43251}" dt="2021-11-03T00:08:18.840" v="22" actId="2890"/>
        <pc:sldMkLst>
          <pc:docMk/>
          <pc:sldMk cId="414111534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46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3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6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3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3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49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9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6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6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0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25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53885075-9798-448F-9EE8-04416DA5D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5" r="6261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39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C9514-5432-4D76-B0D7-7D8693B80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&lt;Product Name&gt;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5F6E6-C727-422F-99F5-53E8032C5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347205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F11C-96EC-416A-A349-763EF265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27BE-297C-4D62-B6D4-AE460E49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17145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11/16 – Present draft run to your instructor</a:t>
            </a:r>
          </a:p>
          <a:p>
            <a:pPr marL="514350" indent="-17145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11/30 – Presenting to the entire class</a:t>
            </a:r>
          </a:p>
          <a:p>
            <a:pPr marL="514350" marR="0" indent="-17145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 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Total run time:</a:t>
            </a:r>
          </a:p>
          <a:p>
            <a:pPr marL="742950" lvl="1" indent="-28575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Dry presentation and demo is 7 minutes to present and demo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Final presentation and demo is 7 to 12 minutes to present and demo</a:t>
            </a:r>
          </a:p>
          <a:p>
            <a:pPr marL="742950" indent="-285750" font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latin typeface="Calibri" panose="020F0502020204030204" pitchFamily="34" charset="0"/>
              </a:rPr>
              <a:t>Please cover the topics in the agenda slide below</a:t>
            </a:r>
            <a:endParaRPr lang="en-US" sz="13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6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8837-0F2B-42AE-AD06-A8E24635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Run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42E7-43ED-4E24-943F-16A1310C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What problem will you solve?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How will you solve it?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Who is your customer and their personas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What are your two scenario demos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Demos 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Team Introduction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Names &amp; pictures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Who did what roles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What would be next steps be done in this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0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8837-0F2B-42AE-AD06-A8E24635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42E7-43ED-4E24-943F-16A1310C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What problem will you solve?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How will you solve it?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Who is your customer and their personas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What are your two scenario demos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Demos 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Team Introduction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Names &amp; pictures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Who did what roles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What would be next steps be done in this project?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What you learned from this course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About yourselves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About software development/Agile Process/Teams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What you would do differently in your next project/team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1534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8"/>
      </a:lt2>
      <a:accent1>
        <a:srgbClr val="E12F2F"/>
      </a:accent1>
      <a:accent2>
        <a:srgbClr val="CF671D"/>
      </a:accent2>
      <a:accent3>
        <a:srgbClr val="BAA127"/>
      </a:accent3>
      <a:accent4>
        <a:srgbClr val="8BB119"/>
      </a:accent4>
      <a:accent5>
        <a:srgbClr val="57B826"/>
      </a:accent5>
      <a:accent6>
        <a:srgbClr val="1ABB27"/>
      </a:accent6>
      <a:hlink>
        <a:srgbClr val="30919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184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Meiryo</vt:lpstr>
      <vt:lpstr>Arial</vt:lpstr>
      <vt:lpstr>Calibri</vt:lpstr>
      <vt:lpstr>Corbel</vt:lpstr>
      <vt:lpstr>SketchLinesVTI</vt:lpstr>
      <vt:lpstr>&lt;Product Name&gt;</vt:lpstr>
      <vt:lpstr>Instructions</vt:lpstr>
      <vt:lpstr>Dry Run Agenda</vt:lpstr>
      <vt:lpstr>Final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Martin Schray</dc:creator>
  <cp:lastModifiedBy>Martin Schray</cp:lastModifiedBy>
  <cp:revision>1</cp:revision>
  <dcterms:created xsi:type="dcterms:W3CDTF">2020-11-18T00:32:14Z</dcterms:created>
  <dcterms:modified xsi:type="dcterms:W3CDTF">2021-11-03T00:10:57Z</dcterms:modified>
</cp:coreProperties>
</file>