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0618C-068C-4140-8B94-C8EA2BDD1E04}" v="2" dt="2021-09-21T22:51:45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Guthrie (RANDY)" userId="0de563fb-fafc-4b99-9e9b-63d44078b0f3" providerId="ADAL" clId="{3210618C-068C-4140-8B94-C8EA2BDD1E04}"/>
    <pc:docChg chg="undo custSel addSld modSld">
      <pc:chgData name="Randy Guthrie (RANDY)" userId="0de563fb-fafc-4b99-9e9b-63d44078b0f3" providerId="ADAL" clId="{3210618C-068C-4140-8B94-C8EA2BDD1E04}" dt="2021-09-21T23:12:09.236" v="72" actId="9405"/>
      <pc:docMkLst>
        <pc:docMk/>
      </pc:docMkLst>
      <pc:sldChg chg="modSp mod">
        <pc:chgData name="Randy Guthrie (RANDY)" userId="0de563fb-fafc-4b99-9e9b-63d44078b0f3" providerId="ADAL" clId="{3210618C-068C-4140-8B94-C8EA2BDD1E04}" dt="2021-09-21T22:51:32.191" v="60" actId="20577"/>
        <pc:sldMkLst>
          <pc:docMk/>
          <pc:sldMk cId="201209608" sldId="256"/>
        </pc:sldMkLst>
        <pc:spChg chg="mod">
          <ac:chgData name="Randy Guthrie (RANDY)" userId="0de563fb-fafc-4b99-9e9b-63d44078b0f3" providerId="ADAL" clId="{3210618C-068C-4140-8B94-C8EA2BDD1E04}" dt="2021-09-21T22:51:32.191" v="60" actId="20577"/>
          <ac:spMkLst>
            <pc:docMk/>
            <pc:sldMk cId="201209608" sldId="256"/>
            <ac:spMk id="6" creationId="{23D55ABC-E880-4020-88B6-4434C89295B8}"/>
          </ac:spMkLst>
        </pc:spChg>
      </pc:sldChg>
      <pc:sldChg chg="addSp delSp new mod modClrScheme chgLayout">
        <pc:chgData name="Randy Guthrie (RANDY)" userId="0de563fb-fafc-4b99-9e9b-63d44078b0f3" providerId="ADAL" clId="{3210618C-068C-4140-8B94-C8EA2BDD1E04}" dt="2021-09-21T23:01:29.085" v="63" actId="22"/>
        <pc:sldMkLst>
          <pc:docMk/>
          <pc:sldMk cId="598735102" sldId="257"/>
        </pc:sldMkLst>
        <pc:spChg chg="del">
          <ac:chgData name="Randy Guthrie (RANDY)" userId="0de563fb-fafc-4b99-9e9b-63d44078b0f3" providerId="ADAL" clId="{3210618C-068C-4140-8B94-C8EA2BDD1E04}" dt="2021-09-21T23:01:26.742" v="62" actId="700"/>
          <ac:spMkLst>
            <pc:docMk/>
            <pc:sldMk cId="598735102" sldId="257"/>
            <ac:spMk id="2" creationId="{C6534185-9AE7-4228-BC30-32F6BA07D0F6}"/>
          </ac:spMkLst>
        </pc:spChg>
        <pc:picChg chg="add">
          <ac:chgData name="Randy Guthrie (RANDY)" userId="0de563fb-fafc-4b99-9e9b-63d44078b0f3" providerId="ADAL" clId="{3210618C-068C-4140-8B94-C8EA2BDD1E04}" dt="2021-09-21T23:01:29.085" v="63" actId="22"/>
          <ac:picMkLst>
            <pc:docMk/>
            <pc:sldMk cId="598735102" sldId="257"/>
            <ac:picMk id="4" creationId="{C6C53B5B-BE60-4FCF-852F-EAD20E880542}"/>
          </ac:picMkLst>
        </pc:picChg>
      </pc:sldChg>
      <pc:sldChg chg="addSp new mod">
        <pc:chgData name="Randy Guthrie (RANDY)" userId="0de563fb-fafc-4b99-9e9b-63d44078b0f3" providerId="ADAL" clId="{3210618C-068C-4140-8B94-C8EA2BDD1E04}" dt="2021-09-21T23:08:45.568" v="65" actId="22"/>
        <pc:sldMkLst>
          <pc:docMk/>
          <pc:sldMk cId="2068617553" sldId="258"/>
        </pc:sldMkLst>
        <pc:picChg chg="add">
          <ac:chgData name="Randy Guthrie (RANDY)" userId="0de563fb-fafc-4b99-9e9b-63d44078b0f3" providerId="ADAL" clId="{3210618C-068C-4140-8B94-C8EA2BDD1E04}" dt="2021-09-21T23:08:45.568" v="65" actId="22"/>
          <ac:picMkLst>
            <pc:docMk/>
            <pc:sldMk cId="2068617553" sldId="258"/>
            <ac:picMk id="3" creationId="{431FEC1E-FDFF-4B56-8229-C7A84A9FEECE}"/>
          </ac:picMkLst>
        </pc:picChg>
      </pc:sldChg>
      <pc:sldChg chg="addSp delSp new mod">
        <pc:chgData name="Randy Guthrie (RANDY)" userId="0de563fb-fafc-4b99-9e9b-63d44078b0f3" providerId="ADAL" clId="{3210618C-068C-4140-8B94-C8EA2BDD1E04}" dt="2021-09-21T23:12:09.236" v="72" actId="9405"/>
        <pc:sldMkLst>
          <pc:docMk/>
          <pc:sldMk cId="506221153" sldId="259"/>
        </pc:sldMkLst>
        <pc:picChg chg="add">
          <ac:chgData name="Randy Guthrie (RANDY)" userId="0de563fb-fafc-4b99-9e9b-63d44078b0f3" providerId="ADAL" clId="{3210618C-068C-4140-8B94-C8EA2BDD1E04}" dt="2021-09-21T23:09:35.633" v="67" actId="22"/>
          <ac:picMkLst>
            <pc:docMk/>
            <pc:sldMk cId="506221153" sldId="259"/>
            <ac:picMk id="3" creationId="{43958343-BBBA-4325-9441-7C3DF5EDAC6C}"/>
          </ac:picMkLst>
        </pc:picChg>
        <pc:inkChg chg="add del">
          <ac:chgData name="Randy Guthrie (RANDY)" userId="0de563fb-fafc-4b99-9e9b-63d44078b0f3" providerId="ADAL" clId="{3210618C-068C-4140-8B94-C8EA2BDD1E04}" dt="2021-09-21T23:10:48.352" v="69" actId="9405"/>
          <ac:inkMkLst>
            <pc:docMk/>
            <pc:sldMk cId="506221153" sldId="259"/>
            <ac:inkMk id="4" creationId="{08F33A8A-B4C2-4B16-9285-938F5F4841D3}"/>
          </ac:inkMkLst>
        </pc:inkChg>
        <pc:inkChg chg="add">
          <ac:chgData name="Randy Guthrie (RANDY)" userId="0de563fb-fafc-4b99-9e9b-63d44078b0f3" providerId="ADAL" clId="{3210618C-068C-4140-8B94-C8EA2BDD1E04}" dt="2021-09-21T23:11:04.525" v="70" actId="9405"/>
          <ac:inkMkLst>
            <pc:docMk/>
            <pc:sldMk cId="506221153" sldId="259"/>
            <ac:inkMk id="5" creationId="{0AFDB781-996A-4496-BB46-FFF40746138A}"/>
          </ac:inkMkLst>
        </pc:inkChg>
        <pc:inkChg chg="add">
          <ac:chgData name="Randy Guthrie (RANDY)" userId="0de563fb-fafc-4b99-9e9b-63d44078b0f3" providerId="ADAL" clId="{3210618C-068C-4140-8B94-C8EA2BDD1E04}" dt="2021-09-21T23:11:46.833" v="71" actId="9405"/>
          <ac:inkMkLst>
            <pc:docMk/>
            <pc:sldMk cId="506221153" sldId="259"/>
            <ac:inkMk id="6" creationId="{A8106485-F397-478A-857A-64BD88D778CC}"/>
          </ac:inkMkLst>
        </pc:inkChg>
        <pc:inkChg chg="add">
          <ac:chgData name="Randy Guthrie (RANDY)" userId="0de563fb-fafc-4b99-9e9b-63d44078b0f3" providerId="ADAL" clId="{3210618C-068C-4140-8B94-C8EA2BDD1E04}" dt="2021-09-21T23:12:09.236" v="72" actId="9405"/>
          <ac:inkMkLst>
            <pc:docMk/>
            <pc:sldMk cId="506221153" sldId="259"/>
            <ac:inkMk id="7" creationId="{E46D3E15-3258-4C50-A23C-9EE5B5E51C3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23:11:04.52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531 0 24575,'950'0'0,"-937"1"0,-1-1 0,1 2 0,0 0 0,-1 0 0,0 1 0,0 1 0,0 0 0,19 9 0,-27-11 0,0 0 0,-1-1 0,1 2 0,-1-1 0,0 0 0,0 1 0,1-1 0,-2 1 0,1 0 0,0 0 0,0 0 0,-1 1 0,0-1 0,0 0 0,0 1 0,0 0 0,0-1 0,-1 1 0,1 0 0,-1 0 0,0 0 0,-1 0 0,1 0 0,0 0 0,-1 0 0,0 0 0,0 0 0,0 0 0,-1 0 0,-1 7 0,1-8 0,0 0 0,-1 0 0,1 0 0,-1 0 0,0 0 0,0 0 0,0 0 0,0-1 0,0 1 0,-1-1 0,1 0 0,-1 1 0,0-1 0,1 0 0,-1-1 0,0 1 0,0 0 0,0-1 0,0 0 0,-1 1 0,1-1 0,0 0 0,-1-1 0,-6 2 0,-9 0 0,0 0 0,0-1 0,-23-1 0,29-1 0,-1114-5 0,839 6 0,277 0-273,0 0 0,0-1 0,0 0 0,-14-4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23:11:46.8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 24575,'111'-1'0,"-9"-1"0,180 20 0,-112-1 0,317-9 0,-274-10 0,1364 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23:12:09.2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FA7F-51D7-45D5-9213-3D98953C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1392C-EC5A-47DF-8FA6-4E989BE3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EB59-E6A1-479D-8182-BB9449F6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AD6A-04AF-4611-B27C-A9B8DF3D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6609-1BF5-4084-B89A-98AC0603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8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509E-B1AF-4116-A59D-1B8A4377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F6CEA-5D46-43DE-815D-015EFFEB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185F-9D43-4922-B375-CA664F53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2BEE-B220-4EDF-A03B-C04AF17F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2E91-295C-4856-8FAD-1E2E0AE6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0D7A6-0105-4807-B50D-3122073B4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8E69-7F33-442B-B483-3E7A2CDB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D0F3-423B-4DAB-BCF0-3C6A0569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6722-958E-43F3-9D0F-26704F7A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CCC6-DDA6-4166-B87E-FC103131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4350-EF80-4A25-8AD9-85EECEF6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8500-1AD1-4DE5-9A4F-5382148B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A2D6-A958-475C-AAEA-25AB60FC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6237-379E-4839-9D57-B0451E28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FA27-894A-4F02-A956-8B45667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8E0B-F817-4E0C-93F1-916F637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CDB87-51E7-4EE7-B7AE-5141C1F4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DB4A-26DC-4833-BDB1-26C10D88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3B07C-EF2C-48DE-9C5B-DFE196E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B28F-809F-42F6-BCD2-CA0A75DA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7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1FB7-F38A-43BA-911E-B0AD2997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F44F-E37E-40EA-BD57-2EB181A7C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E7C5-1506-4873-AEF5-1F22C96AA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1FA43-735A-41CF-9870-C29594B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43004-54FF-48D6-BFFF-A6915A5D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17ED-7740-462F-B6EE-73852227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5184-3623-4E97-8487-ED94C914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69739-B0F0-4C8F-A299-9704AA8D5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86F35-4304-4E11-B028-DB5637861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EE979-75EE-4D7E-BAEE-F265DC1F3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B79EC-EF9F-4326-A77C-6FF975E91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56A89-5969-4E49-BD53-017AF405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EFD69-BEAB-4F94-B613-6FC08297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F1A46-5F39-485F-BCB8-A8345793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59D9-A85C-4D61-9CE7-99EAA8F7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75BC2-6A76-4982-A4BF-C01BCBF4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65CE6-9F4E-4605-8F7B-CED40E3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EF71D-2EE8-4A7C-836F-06ABD0FE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59355-DCC6-458C-955B-CA6C4464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72585-A80D-4E47-BE39-8137376B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4425-B1D0-4FCF-88D6-08F04635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D5ED-9F84-4F25-A9E1-8991051F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C509-FBAD-48F2-AB99-F482C923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4108-C6FD-4916-BB43-0E7D29E9D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7E278-1DCB-4612-8580-9590AEE8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F7A4-AFD7-4DFB-98F1-4EF563B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534AA-7999-4A91-9083-FD10B7BD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69C5-17DF-4DDC-8BCF-1326B518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6DBE4-C468-46BB-A504-60B377497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D73A-0DA9-4B2A-8F16-96C2EB95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9876-FAE0-4307-BCBF-5AA3CB08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14357-CBD6-460B-AEF7-864C1887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1B3C-3592-485D-9D24-C4C83A5D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8CB12-D56C-46C3-BCE2-13CF5049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6927-D41D-4F34-A97F-8BAB33BDD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C589-1413-4F01-B0CA-62C68074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8C459-5A2E-4427-A23E-653AD765763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F19F-1870-43DE-B783-B4909BC31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926B-49AA-43A9-94CD-BBBBA7971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D298-93D9-4B07-9B79-3D66692C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UBNt18RFbo" TargetMode="External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orkspace.google.com/marketplace/app/docs_to_markdown/700168918607" TargetMode="External"/><Relationship Id="rId5" Type="http://schemas.openxmlformats.org/officeDocument/2006/relationships/hyperlink" Target="https://word2md.com/" TargetMode="External"/><Relationship Id="rId4" Type="http://schemas.openxmlformats.org/officeDocument/2006/relationships/hyperlink" Target="https://www.markdownguide.org/getting-start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D907E2-EB2D-414F-BD19-1CAF5A26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How-To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55ABC-E880-4020-88B6-4434C89295B8}"/>
              </a:ext>
            </a:extLst>
          </p:cNvPr>
          <p:cNvSpPr txBox="1"/>
          <p:nvPr/>
        </p:nvSpPr>
        <p:spPr>
          <a:xfrm>
            <a:off x="937846" y="3315960"/>
            <a:ext cx="60937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Markdown Cheat Sheet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Markdown Crash Course (YouTube)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4"/>
              </a:rPr>
              <a:t>The Markdown Guide – Getting Started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5"/>
              </a:rPr>
              <a:t>Word to Markdown Converter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6"/>
              </a:rPr>
              <a:t>Google Docs to Markdown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15F42-CCCA-464E-B891-FDBC3925C7A6}"/>
              </a:ext>
            </a:extLst>
          </p:cNvPr>
          <p:cNvSpPr txBox="1"/>
          <p:nvPr/>
        </p:nvSpPr>
        <p:spPr>
          <a:xfrm>
            <a:off x="937846" y="2157046"/>
            <a:ext cx="665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Light-weight web text language with essential/minimal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Commonly used for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Portable/platform independent</a:t>
            </a:r>
          </a:p>
        </p:txBody>
      </p:sp>
    </p:spTree>
    <p:extLst>
      <p:ext uri="{BB962C8B-B14F-4D97-AF65-F5344CB8AC3E}">
        <p14:creationId xmlns:p14="http://schemas.microsoft.com/office/powerpoint/2010/main" val="20120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53B5B-BE60-4FCF-852F-EAD20E88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06"/>
            <a:ext cx="12192000" cy="65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3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FEC1E-FDFF-4B56-8229-C7A84A9F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1242707"/>
            <a:ext cx="753532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1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58343-BBBA-4325-9441-7C3DF5ED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223390"/>
            <a:ext cx="10774279" cy="64112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FDB781-996A-4496-BB46-FFF40746138A}"/>
                  </a:ext>
                </a:extLst>
              </p14:cNvPr>
              <p14:cNvContentPartPr/>
              <p14:nvPr/>
            </p14:nvContentPartPr>
            <p14:xfrm>
              <a:off x="5813667" y="3711605"/>
              <a:ext cx="600840" cy="7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FDB781-996A-4496-BB46-FFF4074613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1027" y="3648605"/>
                <a:ext cx="7264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106485-F397-478A-857A-64BD88D778CC}"/>
                  </a:ext>
                </a:extLst>
              </p14:cNvPr>
              <p14:cNvContentPartPr/>
              <p14:nvPr/>
            </p14:nvContentPartPr>
            <p14:xfrm>
              <a:off x="1213947" y="831245"/>
              <a:ext cx="1059480" cy="15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106485-F397-478A-857A-64BD88D778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1307" y="768245"/>
                <a:ext cx="1185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6D3E15-3258-4C50-A23C-9EE5B5E51C30}"/>
                  </a:ext>
                </a:extLst>
              </p14:cNvPr>
              <p14:cNvContentPartPr/>
              <p14:nvPr/>
            </p14:nvContentPartPr>
            <p14:xfrm>
              <a:off x="7874307" y="-65555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6D3E15-3258-4C50-A23C-9EE5B5E51C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11667" y="-71819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22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Markdown How-To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How-To</dc:title>
  <dc:creator>Randy Guthrie (RANDY)</dc:creator>
  <cp:lastModifiedBy>Randy Guthrie (RANDY)</cp:lastModifiedBy>
  <cp:revision>1</cp:revision>
  <dcterms:created xsi:type="dcterms:W3CDTF">2021-09-21T17:12:24Z</dcterms:created>
  <dcterms:modified xsi:type="dcterms:W3CDTF">2021-09-21T23:12:13Z</dcterms:modified>
</cp:coreProperties>
</file>