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9EFC10-1C27-484B-BB15-22AA32EAEE27}" v="116" dt="2020-09-22T23:41:49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Schray" userId="bf4f4853c980e97a" providerId="LiveId" clId="{A79EFC10-1C27-484B-BB15-22AA32EAEE27}"/>
    <pc:docChg chg="custSel addSld delSld modSld">
      <pc:chgData name="Martin Schray" userId="bf4f4853c980e97a" providerId="LiveId" clId="{A79EFC10-1C27-484B-BB15-22AA32EAEE27}" dt="2020-09-22T23:41:49.256" v="117" actId="20577"/>
      <pc:docMkLst>
        <pc:docMk/>
      </pc:docMkLst>
      <pc:sldChg chg="delSp modSp add del mod">
        <pc:chgData name="Martin Schray" userId="bf4f4853c980e97a" providerId="LiveId" clId="{A79EFC10-1C27-484B-BB15-22AA32EAEE27}" dt="2020-09-22T23:41:49.256" v="117" actId="20577"/>
        <pc:sldMkLst>
          <pc:docMk/>
          <pc:sldMk cId="2469832989" sldId="258"/>
        </pc:sldMkLst>
        <pc:spChg chg="mod">
          <ac:chgData name="Martin Schray" userId="bf4f4853c980e97a" providerId="LiveId" clId="{A79EFC10-1C27-484B-BB15-22AA32EAEE27}" dt="2020-09-22T23:41:49.256" v="117" actId="20577"/>
          <ac:spMkLst>
            <pc:docMk/>
            <pc:sldMk cId="2469832989" sldId="258"/>
            <ac:spMk id="3" creationId="{22B3661A-F62E-4E47-BAC7-7875250A497B}"/>
          </ac:spMkLst>
        </pc:spChg>
        <pc:picChg chg="del">
          <ac:chgData name="Martin Schray" userId="bf4f4853c980e97a" providerId="LiveId" clId="{A79EFC10-1C27-484B-BB15-22AA32EAEE27}" dt="2020-09-22T23:41:31.530" v="94" actId="478"/>
          <ac:picMkLst>
            <pc:docMk/>
            <pc:sldMk cId="2469832989" sldId="258"/>
            <ac:picMk id="5" creationId="{A3B06D2B-A113-4164-812B-81A7E747B665}"/>
          </ac:picMkLst>
        </pc:picChg>
        <pc:picChg chg="mod">
          <ac:chgData name="Martin Schray" userId="bf4f4853c980e97a" providerId="LiveId" clId="{A79EFC10-1C27-484B-BB15-22AA32EAEE27}" dt="2020-09-22T23:41:37.838" v="98" actId="1076"/>
          <ac:picMkLst>
            <pc:docMk/>
            <pc:sldMk cId="2469832989" sldId="258"/>
            <ac:picMk id="1026" creationId="{F803E806-4E73-4D0A-9EDA-211FCF99508D}"/>
          </ac:picMkLst>
        </pc:picChg>
      </pc:sldChg>
      <pc:sldChg chg="addSp">
        <pc:chgData name="Martin Schray" userId="bf4f4853c980e97a" providerId="LiveId" clId="{A79EFC10-1C27-484B-BB15-22AA32EAEE27}" dt="2020-09-22T23:41:32.863" v="95"/>
        <pc:sldMkLst>
          <pc:docMk/>
          <pc:sldMk cId="4174580441" sldId="258"/>
        </pc:sldMkLst>
        <pc:picChg chg="add">
          <ac:chgData name="Martin Schray" userId="bf4f4853c980e97a" providerId="LiveId" clId="{A79EFC10-1C27-484B-BB15-22AA32EAEE27}" dt="2020-09-22T23:41:32.863" v="95"/>
          <ac:picMkLst>
            <pc:docMk/>
            <pc:sldMk cId="4174580441" sldId="258"/>
            <ac:picMk id="1026" creationId="{F803E806-4E73-4D0A-9EDA-211FCF99508D}"/>
          </ac:picMkLst>
        </pc:picChg>
      </pc:sldChg>
      <pc:sldChg chg="addSp modSp new mod">
        <pc:chgData name="Martin Schray" userId="bf4f4853c980e97a" providerId="LiveId" clId="{A79EFC10-1C27-484B-BB15-22AA32EAEE27}" dt="2020-09-22T23:31:46.682" v="50" actId="20577"/>
        <pc:sldMkLst>
          <pc:docMk/>
          <pc:sldMk cId="2487018719" sldId="260"/>
        </pc:sldMkLst>
        <pc:spChg chg="mod">
          <ac:chgData name="Martin Schray" userId="bf4f4853c980e97a" providerId="LiveId" clId="{A79EFC10-1C27-484B-BB15-22AA32EAEE27}" dt="2020-09-22T23:31:46.682" v="50" actId="20577"/>
          <ac:spMkLst>
            <pc:docMk/>
            <pc:sldMk cId="2487018719" sldId="260"/>
            <ac:spMk id="2" creationId="{37F86E62-6437-4E0F-8D93-F946023D4CDE}"/>
          </ac:spMkLst>
        </pc:spChg>
        <pc:picChg chg="add mod">
          <ac:chgData name="Martin Schray" userId="bf4f4853c980e97a" providerId="LiveId" clId="{A79EFC10-1C27-484B-BB15-22AA32EAEE27}" dt="2020-09-22T23:31:26.584" v="5" actId="1076"/>
          <ac:picMkLst>
            <pc:docMk/>
            <pc:sldMk cId="2487018719" sldId="260"/>
            <ac:picMk id="5" creationId="{2365C54E-0D94-4B39-96D7-F3236987A458}"/>
          </ac:picMkLst>
        </pc:picChg>
      </pc:sldChg>
      <pc:sldChg chg="addSp delSp modSp new mod">
        <pc:chgData name="Martin Schray" userId="bf4f4853c980e97a" providerId="LiveId" clId="{A79EFC10-1C27-484B-BB15-22AA32EAEE27}" dt="2020-09-22T23:39:29.532" v="93" actId="1076"/>
        <pc:sldMkLst>
          <pc:docMk/>
          <pc:sldMk cId="1094553478" sldId="261"/>
        </pc:sldMkLst>
        <pc:spChg chg="mod">
          <ac:chgData name="Martin Schray" userId="bf4f4853c980e97a" providerId="LiveId" clId="{A79EFC10-1C27-484B-BB15-22AA32EAEE27}" dt="2020-09-22T23:32:05.063" v="81" actId="20577"/>
          <ac:spMkLst>
            <pc:docMk/>
            <pc:sldMk cId="1094553478" sldId="261"/>
            <ac:spMk id="2" creationId="{41A4E17B-F8AA-4136-A70A-7E509B616E90}"/>
          </ac:spMkLst>
        </pc:spChg>
        <pc:picChg chg="add del mod">
          <ac:chgData name="Martin Schray" userId="bf4f4853c980e97a" providerId="LiveId" clId="{A79EFC10-1C27-484B-BB15-22AA32EAEE27}" dt="2020-09-22T23:37:41.112" v="85" actId="478"/>
          <ac:picMkLst>
            <pc:docMk/>
            <pc:sldMk cId="1094553478" sldId="261"/>
            <ac:picMk id="5" creationId="{B9624773-52E2-4E74-8DE6-16460CE87953}"/>
          </ac:picMkLst>
        </pc:picChg>
        <pc:picChg chg="add mod">
          <ac:chgData name="Martin Schray" userId="bf4f4853c980e97a" providerId="LiveId" clId="{A79EFC10-1C27-484B-BB15-22AA32EAEE27}" dt="2020-09-22T23:37:46.955" v="88" actId="1076"/>
          <ac:picMkLst>
            <pc:docMk/>
            <pc:sldMk cId="1094553478" sldId="261"/>
            <ac:picMk id="7" creationId="{270AACDC-D727-481F-A27F-2E461822EE9C}"/>
          </ac:picMkLst>
        </pc:picChg>
        <pc:picChg chg="add mod">
          <ac:chgData name="Martin Schray" userId="bf4f4853c980e97a" providerId="LiveId" clId="{A79EFC10-1C27-484B-BB15-22AA32EAEE27}" dt="2020-09-22T23:39:29.532" v="93" actId="1076"/>
          <ac:picMkLst>
            <pc:docMk/>
            <pc:sldMk cId="1094553478" sldId="261"/>
            <ac:picMk id="9" creationId="{B5602A1D-F403-43CA-BB18-B34DD64CB4D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8E7C-A0CB-4B07-9CBF-ACD74129E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BD4EA-C4EF-4AC1-ADFD-D33469307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31CA9-C3DA-4005-B5B8-63B6518B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5BA3C-163D-472E-91C5-B4D402E7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FEEEF-2AE1-4DB2-A81A-7A8D99F8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5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C2F1-F9D8-47C9-A0BB-8126E1A2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3C446-8C7E-4D9D-BC35-479D52CCF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D33BB-D807-4BFD-B134-91D2CB0C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628A7-49C5-4E1B-A4A2-0B100536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6FCD8-2DF6-433C-A1A9-A06A1A69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7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1886D2-88A3-4318-86D4-A99D97C4B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316DD-A62A-4A5D-8112-8A445B8F0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4F85A-9A9B-4B94-9E3F-89C06CEA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69E2B-01E0-41C6-926F-2E8004FE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9F2DF-B6E5-45EA-AB6E-644F1384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7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003F-DDF0-4536-8BAE-FCA8EC26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8B2AB-1438-4FC2-881C-233DF46FA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8EB62-545E-468B-8669-5FB58C35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CADBE-C2AF-4B42-9218-0D8EE9F7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4DE84-CA21-4F0A-9E08-D7047AA4A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6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DB8F7-179D-41B7-ABF9-CC4A3950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E91AC-F51C-4020-9A79-034539C7C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A84A1-09CB-45DD-902A-9FDFA058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6DBA5-EC08-4DEF-A559-B52C2B38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B87FD-86B0-4EAD-949A-9D76F32C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E26F-A7CF-4153-A937-235C5151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DA65B-F735-4DB4-8F72-8C234D79B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826DC-CB95-4BE3-83E9-9BA06E7C5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77BA3-635C-4943-9325-C8034EEA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8F8E9-7D8E-4ADD-87CF-ED2EFDC1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8C551-595B-42A7-88B5-11A95216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6A19-5E67-4305-B054-3E4682CA1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EDF47-9992-4364-9341-09924E558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142EE-F30C-4B2B-B0DC-8054CB8B5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03A2E8-53C6-466B-8DFA-AE1E50C54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E601F-02EA-479C-A787-B18A3F117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CCF23-8F8B-4D14-8956-9A332A15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53062-362B-4784-BC70-4C8357D7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C7721-9777-4AEB-8DAF-5BFA0E4D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7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56DF-1ADC-4A74-84CC-09076700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A15F7-1E4A-462C-8BEB-C86EE7A1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BA9D3-4701-40AD-93D0-BA0C8D86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AC3B0-48F4-4655-BC3E-5E2573CF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5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91608-27FC-4D9F-B86C-5D5804B5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4F978-BD8C-4A94-8429-CCA24172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D3704-9836-4426-8BBC-09185E41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1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DCBE-F0AE-4D8D-A2A7-8D4096009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8553-49FB-410A-9FC3-A5A497BFC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BF1F1-354B-4673-820A-144446FDD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02C0F-D693-4631-B0C1-02598C9DA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42B49-8E85-4A91-96CA-9B9D0F89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56D24-EB31-4BA2-A381-10B50874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9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9B57-7D3E-4916-9382-A854538BB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03B6A-80D3-4D4A-BBE8-4B0DA91C3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3FE47-1940-4A25-9E60-C4549EB91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5B92D-D82C-4A46-9E1B-F4889745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E811-D833-489F-BCCE-9024A83463F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41D0-6906-49F3-B9B9-2D3F912E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E624C-81C1-45AF-B1D0-7C4E62A1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2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C5C020-280A-4D81-B253-906FF4406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3E07D-5120-4F7D-8398-B6238CC5C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8BC01-E445-416A-828E-0A9CAE93D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7E811-D833-489F-BCCE-9024A83463F2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1E03F-F927-439C-A4B1-B5692D0A6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8A128-86FF-4032-B29C-094286B0B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F7D67-2C33-4D68-BFE7-618DD7CBF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8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32FA10-9926-4627-A061-97EF8A9BD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Kanban 101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9EB3D-8C37-4A3E-8307-62728B79A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85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0071-459A-419A-B28E-B53470D1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Kanban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FAA75-77D6-4A38-AEB6-C8D82EE5F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de-DE" b="1" i="1"/>
              <a:t>Proactivenes </a:t>
            </a:r>
            <a:r>
              <a:rPr lang="de-DE"/>
              <a:t>- </a:t>
            </a:r>
            <a:r>
              <a:rPr lang="en-US"/>
              <a:t>Work is </a:t>
            </a:r>
            <a:r>
              <a:rPr lang="en-US" b="1"/>
              <a:t>pulled, </a:t>
            </a:r>
            <a:r>
              <a:rPr lang="en-US"/>
              <a:t>not pushed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Transparency</a:t>
            </a:r>
            <a:r>
              <a:rPr lang="en-US"/>
              <a:t> </a:t>
            </a:r>
            <a:r>
              <a:rPr lang="en-US" b="1"/>
              <a:t>- </a:t>
            </a:r>
            <a:r>
              <a:rPr lang="en-US"/>
              <a:t>Workload is </a:t>
            </a:r>
            <a:r>
              <a:rPr lang="en-US" b="1"/>
              <a:t>transparent, </a:t>
            </a:r>
            <a:r>
              <a:rPr lang="en-US"/>
              <a:t>so everyone knows who is doing what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/>
              <a:t>Definition -</a:t>
            </a:r>
            <a:r>
              <a:rPr lang="en-US"/>
              <a:t> Everyone </a:t>
            </a:r>
            <a:r>
              <a:rPr lang="en-US" b="1"/>
              <a:t>defines acceptance criteria </a:t>
            </a:r>
            <a:r>
              <a:rPr lang="en-US"/>
              <a:t>for each task</a:t>
            </a:r>
            <a:endParaRPr lang="en-US" b="1"/>
          </a:p>
          <a:p>
            <a:pPr marL="514350" indent="-514350">
              <a:buFont typeface="+mj-lt"/>
              <a:buAutoNum type="arabicPeriod"/>
            </a:pPr>
            <a:r>
              <a:rPr lang="en-US" b="1"/>
              <a:t>A</a:t>
            </a:r>
            <a:r>
              <a:rPr lang="en-US" b="1" i="1"/>
              <a:t>greement -</a:t>
            </a:r>
            <a:r>
              <a:rPr lang="en-US"/>
              <a:t> Everyone </a:t>
            </a:r>
            <a:r>
              <a:rPr lang="en-US" b="1"/>
              <a:t>agrees </a:t>
            </a:r>
            <a:r>
              <a:rPr lang="en-US"/>
              <a:t>that the acceptance </a:t>
            </a:r>
            <a:r>
              <a:rPr lang="en-US" b="1"/>
              <a:t>criteria have been met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D0BD-00AD-4C84-B2F9-C393DD2C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Columns in your Kanban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661A-F62E-4E47-BAC7-7875250A4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Kanban Board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03E806-4E73-4D0A-9EDA-211FCF995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05100"/>
            <a:ext cx="11163300" cy="245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83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8489-46B6-47AC-A4E1-A40FCF3E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Sizing your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B5B1C-89F5-454A-AE9E-904A9AB65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F01922-F082-4B63-AFF8-F8F5D0427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40" y="1192837"/>
            <a:ext cx="5619791" cy="474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8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6E62-6437-4E0F-8D93-F946023D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 can edit columns (hint: keep it simple)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4578E-B477-4891-8707-621595ECD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5C54E-0D94-4B39-96D7-F3236987A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74" y="1721168"/>
            <a:ext cx="10856360" cy="477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18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E17B-F8AA-4136-A70A-7E509B61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can have rich 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02CA8-6D83-4145-A382-607761FE9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0AACDC-D727-481F-A27F-2E461822E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8600"/>
            <a:ext cx="6580584" cy="5359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602A1D-F403-43CA-BB18-B34DD64CB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584" y="1592451"/>
            <a:ext cx="5814030" cy="48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53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Kanban 101 </vt:lpstr>
      <vt:lpstr>Kanban Principle</vt:lpstr>
      <vt:lpstr>Columns in your Kanban form</vt:lpstr>
      <vt:lpstr>Sizing your work</vt:lpstr>
      <vt:lpstr>You can edit columns (hint: keep it simple)</vt:lpstr>
      <vt:lpstr>Notes can have rich markdown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Kanban 101 </dc:title>
  <dc:creator>Martin Schray</dc:creator>
  <cp:revision>1</cp:revision>
  <dcterms:created xsi:type="dcterms:W3CDTF">2019-09-03T22:39:22Z</dcterms:created>
  <dcterms:modified xsi:type="dcterms:W3CDTF">2020-09-22T23:41:52Z</dcterms:modified>
</cp:coreProperties>
</file>