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57" r:id="rId5"/>
    <p:sldId id="261" r:id="rId6"/>
    <p:sldId id="258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451E2-33CA-42E1-B929-72D05A974C5A}" v="10" dt="2020-10-07T00:09:33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984451E2-33CA-42E1-B929-72D05A974C5A}"/>
    <pc:docChg chg="undo custSel addSld delSld modSld">
      <pc:chgData name="Martin Schray" userId="bf4f4853c980e97a" providerId="LiveId" clId="{984451E2-33CA-42E1-B929-72D05A974C5A}" dt="2020-10-07T00:11:02.141" v="438" actId="20577"/>
      <pc:docMkLst>
        <pc:docMk/>
      </pc:docMkLst>
      <pc:sldChg chg="modSp mod">
        <pc:chgData name="Martin Schray" userId="bf4f4853c980e97a" providerId="LiveId" clId="{984451E2-33CA-42E1-B929-72D05A974C5A}" dt="2020-10-05T21:01:13.310" v="60" actId="15"/>
        <pc:sldMkLst>
          <pc:docMk/>
          <pc:sldMk cId="3442349260" sldId="257"/>
        </pc:sldMkLst>
        <pc:spChg chg="mod">
          <ac:chgData name="Martin Schray" userId="bf4f4853c980e97a" providerId="LiveId" clId="{984451E2-33CA-42E1-B929-72D05A974C5A}" dt="2020-10-05T21:01:13.310" v="60" actId="15"/>
          <ac:spMkLst>
            <pc:docMk/>
            <pc:sldMk cId="3442349260" sldId="257"/>
            <ac:spMk id="3" creationId="{98A55A3A-7310-4AD0-BB48-0BD481A2BC76}"/>
          </ac:spMkLst>
        </pc:spChg>
      </pc:sldChg>
      <pc:sldChg chg="addSp delSp modSp add del mod">
        <pc:chgData name="Martin Schray" userId="bf4f4853c980e97a" providerId="LiveId" clId="{984451E2-33CA-42E1-B929-72D05A974C5A}" dt="2020-10-07T00:09:46.552" v="313" actId="1076"/>
        <pc:sldMkLst>
          <pc:docMk/>
          <pc:sldMk cId="1436016924" sldId="258"/>
        </pc:sldMkLst>
        <pc:spChg chg="mod">
          <ac:chgData name="Martin Schray" userId="bf4f4853c980e97a" providerId="LiveId" clId="{984451E2-33CA-42E1-B929-72D05A974C5A}" dt="2020-10-07T00:05:19.169" v="192" actId="1076"/>
          <ac:spMkLst>
            <pc:docMk/>
            <pc:sldMk cId="1436016924" sldId="258"/>
            <ac:spMk id="2" creationId="{64F68495-9384-4989-B8ED-D772DC9B1E52}"/>
          </ac:spMkLst>
        </pc:spChg>
        <pc:spChg chg="mod">
          <ac:chgData name="Martin Schray" userId="bf4f4853c980e97a" providerId="LiveId" clId="{984451E2-33CA-42E1-B929-72D05A974C5A}" dt="2020-10-07T00:05:58.754" v="246" actId="20577"/>
          <ac:spMkLst>
            <pc:docMk/>
            <pc:sldMk cId="1436016924" sldId="258"/>
            <ac:spMk id="3" creationId="{EC739166-DA6B-47DC-A11E-AB48812A26EB}"/>
          </ac:spMkLst>
        </pc:spChg>
        <pc:spChg chg="mod ord">
          <ac:chgData name="Martin Schray" userId="bf4f4853c980e97a" providerId="LiveId" clId="{984451E2-33CA-42E1-B929-72D05A974C5A}" dt="2020-10-07T00:09:46.552" v="313" actId="1076"/>
          <ac:spMkLst>
            <pc:docMk/>
            <pc:sldMk cId="1436016924" sldId="258"/>
            <ac:spMk id="10" creationId="{1E16467A-3808-40CE-BC49-F332050B9FBE}"/>
          </ac:spMkLst>
        </pc:spChg>
        <pc:picChg chg="add mod">
          <ac:chgData name="Martin Schray" userId="bf4f4853c980e97a" providerId="LiveId" clId="{984451E2-33CA-42E1-B929-72D05A974C5A}" dt="2020-10-07T00:09:36.079" v="310" actId="1076"/>
          <ac:picMkLst>
            <pc:docMk/>
            <pc:sldMk cId="1436016924" sldId="258"/>
            <ac:picMk id="5" creationId="{401A56A3-0E50-40EF-A7DA-277C953EB3BA}"/>
          </ac:picMkLst>
        </pc:picChg>
        <pc:picChg chg="del">
          <ac:chgData name="Martin Schray" userId="bf4f4853c980e97a" providerId="LiveId" clId="{984451E2-33CA-42E1-B929-72D05A974C5A}" dt="2020-10-07T00:04:44.379" v="178" actId="478"/>
          <ac:picMkLst>
            <pc:docMk/>
            <pc:sldMk cId="1436016924" sldId="258"/>
            <ac:picMk id="7" creationId="{C2A7648D-424F-4A3C-A181-8DF843B35B53}"/>
          </ac:picMkLst>
        </pc:picChg>
        <pc:picChg chg="del mod">
          <ac:chgData name="Martin Schray" userId="bf4f4853c980e97a" providerId="LiveId" clId="{984451E2-33CA-42E1-B929-72D05A974C5A}" dt="2020-10-07T00:09:33.805" v="308" actId="478"/>
          <ac:picMkLst>
            <pc:docMk/>
            <pc:sldMk cId="1436016924" sldId="258"/>
            <ac:picMk id="3074" creationId="{18EC7914-6E3F-472B-A783-97328EEEC43F}"/>
          </ac:picMkLst>
        </pc:picChg>
      </pc:sldChg>
      <pc:sldChg chg="addSp">
        <pc:chgData name="Martin Schray" userId="bf4f4853c980e97a" providerId="LiveId" clId="{984451E2-33CA-42E1-B929-72D05A974C5A}" dt="2020-10-07T00:05:05.729" v="186"/>
        <pc:sldMkLst>
          <pc:docMk/>
          <pc:sldMk cId="2293383805" sldId="258"/>
        </pc:sldMkLst>
        <pc:picChg chg="add">
          <ac:chgData name="Martin Schray" userId="bf4f4853c980e97a" providerId="LiveId" clId="{984451E2-33CA-42E1-B929-72D05A974C5A}" dt="2020-10-07T00:05:05.729" v="186"/>
          <ac:picMkLst>
            <pc:docMk/>
            <pc:sldMk cId="2293383805" sldId="258"/>
            <ac:picMk id="3074" creationId="{18EC7914-6E3F-472B-A783-97328EEEC43F}"/>
          </ac:picMkLst>
        </pc:picChg>
      </pc:sldChg>
      <pc:sldChg chg="addSp">
        <pc:chgData name="Martin Schray" userId="bf4f4853c980e97a" providerId="LiveId" clId="{984451E2-33CA-42E1-B929-72D05A974C5A}" dt="2020-10-07T00:04:46.353" v="179"/>
        <pc:sldMkLst>
          <pc:docMk/>
          <pc:sldMk cId="3886320718" sldId="258"/>
        </pc:sldMkLst>
        <pc:spChg chg="add">
          <ac:chgData name="Martin Schray" userId="bf4f4853c980e97a" providerId="LiveId" clId="{984451E2-33CA-42E1-B929-72D05A974C5A}" dt="2020-10-07T00:04:46.353" v="179"/>
          <ac:spMkLst>
            <pc:docMk/>
            <pc:sldMk cId="3886320718" sldId="258"/>
            <ac:spMk id="4" creationId="{08F830E9-1238-426B-B52D-A431F848BC15}"/>
          </ac:spMkLst>
        </pc:spChg>
        <pc:picChg chg="add">
          <ac:chgData name="Martin Schray" userId="bf4f4853c980e97a" providerId="LiveId" clId="{984451E2-33CA-42E1-B929-72D05A974C5A}" dt="2020-10-07T00:04:46.353" v="179"/>
          <ac:picMkLst>
            <pc:docMk/>
            <pc:sldMk cId="3886320718" sldId="258"/>
            <ac:picMk id="1026" creationId="{0935CB45-A73A-4D12-8805-C2AA022CBF04}"/>
          </ac:picMkLst>
        </pc:picChg>
      </pc:sldChg>
      <pc:sldChg chg="modSp mod">
        <pc:chgData name="Martin Schray" userId="bf4f4853c980e97a" providerId="LiveId" clId="{984451E2-33CA-42E1-B929-72D05A974C5A}" dt="2020-10-05T21:02:09.167" v="177" actId="20577"/>
        <pc:sldMkLst>
          <pc:docMk/>
          <pc:sldMk cId="2643048934" sldId="259"/>
        </pc:sldMkLst>
        <pc:spChg chg="mod">
          <ac:chgData name="Martin Schray" userId="bf4f4853c980e97a" providerId="LiveId" clId="{984451E2-33CA-42E1-B929-72D05A974C5A}" dt="2020-10-05T21:02:09.167" v="177" actId="20577"/>
          <ac:spMkLst>
            <pc:docMk/>
            <pc:sldMk cId="2643048934" sldId="259"/>
            <ac:spMk id="3" creationId="{7E7E3AEB-370D-4B70-96E7-DCE470912C22}"/>
          </ac:spMkLst>
        </pc:spChg>
      </pc:sldChg>
      <pc:sldChg chg="addSp">
        <pc:chgData name="Martin Schray" userId="bf4f4853c980e97a" providerId="LiveId" clId="{984451E2-33CA-42E1-B929-72D05A974C5A}" dt="2020-10-07T00:04:53.565" v="183"/>
        <pc:sldMkLst>
          <pc:docMk/>
          <pc:sldMk cId="3756246334" sldId="260"/>
        </pc:sldMkLst>
        <pc:spChg chg="add">
          <ac:chgData name="Martin Schray" userId="bf4f4853c980e97a" providerId="LiveId" clId="{984451E2-33CA-42E1-B929-72D05A974C5A}" dt="2020-10-07T00:04:53.565" v="183"/>
          <ac:spMkLst>
            <pc:docMk/>
            <pc:sldMk cId="3756246334" sldId="260"/>
            <ac:spMk id="4" creationId="{6A9795BB-5BFF-494A-9D23-84C797ECDD7D}"/>
          </ac:spMkLst>
        </pc:spChg>
        <pc:picChg chg="add">
          <ac:chgData name="Martin Schray" userId="bf4f4853c980e97a" providerId="LiveId" clId="{984451E2-33CA-42E1-B929-72D05A974C5A}" dt="2020-10-07T00:04:53.565" v="183"/>
          <ac:picMkLst>
            <pc:docMk/>
            <pc:sldMk cId="3756246334" sldId="260"/>
            <ac:picMk id="2050" creationId="{449C1AAC-6146-45A2-905C-D28AFC9A1075}"/>
          </ac:picMkLst>
        </pc:picChg>
      </pc:sldChg>
      <pc:sldChg chg="modSp new add del mod">
        <pc:chgData name="Martin Schray" userId="bf4f4853c980e97a" providerId="LiveId" clId="{984451E2-33CA-42E1-B929-72D05A974C5A}" dt="2020-10-07T00:10:02.180" v="333" actId="20577"/>
        <pc:sldMkLst>
          <pc:docMk/>
          <pc:sldMk cId="4044496598" sldId="260"/>
        </pc:sldMkLst>
        <pc:spChg chg="mod">
          <ac:chgData name="Martin Schray" userId="bf4f4853c980e97a" providerId="LiveId" clId="{984451E2-33CA-42E1-B929-72D05A974C5A}" dt="2020-10-07T00:10:02.180" v="333" actId="20577"/>
          <ac:spMkLst>
            <pc:docMk/>
            <pc:sldMk cId="4044496598" sldId="260"/>
            <ac:spMk id="2" creationId="{D674C8C5-CC9C-4577-A1F1-11D92E2384F8}"/>
          </ac:spMkLst>
        </pc:spChg>
        <pc:spChg chg="mod">
          <ac:chgData name="Martin Schray" userId="bf4f4853c980e97a" providerId="LiveId" clId="{984451E2-33CA-42E1-B929-72D05A974C5A}" dt="2020-10-07T00:09:54.412" v="314"/>
          <ac:spMkLst>
            <pc:docMk/>
            <pc:sldMk cId="4044496598" sldId="260"/>
            <ac:spMk id="3" creationId="{EE5DC75A-0363-4793-AC57-D17D52C61DCA}"/>
          </ac:spMkLst>
        </pc:spChg>
      </pc:sldChg>
      <pc:sldChg chg="addSp delSp modSp new mod">
        <pc:chgData name="Martin Schray" userId="bf4f4853c980e97a" providerId="LiveId" clId="{984451E2-33CA-42E1-B929-72D05A974C5A}" dt="2020-10-07T00:06:43.907" v="307" actId="1076"/>
        <pc:sldMkLst>
          <pc:docMk/>
          <pc:sldMk cId="631255735" sldId="261"/>
        </pc:sldMkLst>
        <pc:spChg chg="mod">
          <ac:chgData name="Martin Schray" userId="bf4f4853c980e97a" providerId="LiveId" clId="{984451E2-33CA-42E1-B929-72D05A974C5A}" dt="2020-10-07T00:06:15.279" v="261" actId="20577"/>
          <ac:spMkLst>
            <pc:docMk/>
            <pc:sldMk cId="631255735" sldId="261"/>
            <ac:spMk id="2" creationId="{F8366D14-AE6C-4C93-BE39-B7EE9875E920}"/>
          </ac:spMkLst>
        </pc:spChg>
        <pc:spChg chg="mod">
          <ac:chgData name="Martin Schray" userId="bf4f4853c980e97a" providerId="LiveId" clId="{984451E2-33CA-42E1-B929-72D05A974C5A}" dt="2020-10-07T00:06:30.543" v="303" actId="20577"/>
          <ac:spMkLst>
            <pc:docMk/>
            <pc:sldMk cId="631255735" sldId="261"/>
            <ac:spMk id="3" creationId="{7E87DFBD-B027-469D-BB6E-E4042CF40B67}"/>
          </ac:spMkLst>
        </pc:spChg>
        <pc:spChg chg="add del">
          <ac:chgData name="Martin Schray" userId="bf4f4853c980e97a" providerId="LiveId" clId="{984451E2-33CA-42E1-B929-72D05A974C5A}" dt="2020-10-07T00:06:35.262" v="305" actId="478"/>
          <ac:spMkLst>
            <pc:docMk/>
            <pc:sldMk cId="631255735" sldId="261"/>
            <ac:spMk id="5" creationId="{408E1322-3E3D-41B2-BC76-D8E5F889241B}"/>
          </ac:spMkLst>
        </pc:spChg>
        <pc:picChg chg="add mod">
          <ac:chgData name="Martin Schray" userId="bf4f4853c980e97a" providerId="LiveId" clId="{984451E2-33CA-42E1-B929-72D05A974C5A}" dt="2020-10-07T00:06:43.907" v="307" actId="1076"/>
          <ac:picMkLst>
            <pc:docMk/>
            <pc:sldMk cId="631255735" sldId="261"/>
            <ac:picMk id="7" creationId="{7BE51115-9603-48A5-B594-A67B588E02F2}"/>
          </ac:picMkLst>
        </pc:picChg>
      </pc:sldChg>
      <pc:sldChg chg="modSp new mod">
        <pc:chgData name="Martin Schray" userId="bf4f4853c980e97a" providerId="LiveId" clId="{984451E2-33CA-42E1-B929-72D05A974C5A}" dt="2020-10-07T00:11:02.141" v="438" actId="20577"/>
        <pc:sldMkLst>
          <pc:docMk/>
          <pc:sldMk cId="895539484" sldId="262"/>
        </pc:sldMkLst>
        <pc:spChg chg="mod">
          <ac:chgData name="Martin Schray" userId="bf4f4853c980e97a" providerId="LiveId" clId="{984451E2-33CA-42E1-B929-72D05A974C5A}" dt="2020-10-07T00:10:37.863" v="348" actId="20577"/>
          <ac:spMkLst>
            <pc:docMk/>
            <pc:sldMk cId="895539484" sldId="262"/>
            <ac:spMk id="2" creationId="{AA44AFE3-7A63-4C2E-A3C2-6F96DD48B99D}"/>
          </ac:spMkLst>
        </pc:spChg>
        <pc:spChg chg="mod">
          <ac:chgData name="Martin Schray" userId="bf4f4853c980e97a" providerId="LiveId" clId="{984451E2-33CA-42E1-B929-72D05A974C5A}" dt="2020-10-07T00:11:02.141" v="438" actId="20577"/>
          <ac:spMkLst>
            <pc:docMk/>
            <pc:sldMk cId="895539484" sldId="262"/>
            <ac:spMk id="3" creationId="{E97E988B-8092-466D-8DEB-2293CF4D7D45}"/>
          </ac:spMkLst>
        </pc:sp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93D2C-F404-4976-A5D6-3A26830112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463A3A-7C4C-484C-8C60-80CACF78D757}">
      <dgm:prSet/>
      <dgm:spPr/>
      <dgm:t>
        <a:bodyPr/>
        <a:lstStyle/>
        <a:p>
          <a:r>
            <a:rPr lang="en-US" baseline="0"/>
            <a:t>Inspection</a:t>
          </a:r>
          <a:endParaRPr lang="en-US"/>
        </a:p>
      </dgm:t>
    </dgm:pt>
    <dgm:pt modelId="{19757CF0-53C4-4555-AF8D-F5FFDA963B60}" type="parTrans" cxnId="{C5ED9308-2F51-4453-BF2B-F6E807CBB1DB}">
      <dgm:prSet/>
      <dgm:spPr/>
      <dgm:t>
        <a:bodyPr/>
        <a:lstStyle/>
        <a:p>
          <a:endParaRPr lang="en-US"/>
        </a:p>
      </dgm:t>
    </dgm:pt>
    <dgm:pt modelId="{1ACE7DAA-F561-4399-BBA5-1E0B9D56F132}" type="sibTrans" cxnId="{C5ED9308-2F51-4453-BF2B-F6E807CBB1DB}">
      <dgm:prSet/>
      <dgm:spPr/>
      <dgm:t>
        <a:bodyPr/>
        <a:lstStyle/>
        <a:p>
          <a:endParaRPr lang="en-US"/>
        </a:p>
      </dgm:t>
    </dgm:pt>
    <dgm:pt modelId="{80E44DAA-4D49-48CB-BA0C-5AB8DF390548}">
      <dgm:prSet/>
      <dgm:spPr/>
      <dgm:t>
        <a:bodyPr/>
        <a:lstStyle/>
        <a:p>
          <a:r>
            <a:rPr lang="en-US" baseline="0"/>
            <a:t>Adaption </a:t>
          </a:r>
          <a:endParaRPr lang="en-US"/>
        </a:p>
      </dgm:t>
    </dgm:pt>
    <dgm:pt modelId="{17D9D006-1372-4C0E-80C5-102BDBC54541}" type="parTrans" cxnId="{C0F932D2-804C-4DDC-9EFA-1FF1D57FCF19}">
      <dgm:prSet/>
      <dgm:spPr/>
      <dgm:t>
        <a:bodyPr/>
        <a:lstStyle/>
        <a:p>
          <a:endParaRPr lang="en-US"/>
        </a:p>
      </dgm:t>
    </dgm:pt>
    <dgm:pt modelId="{9066E3CB-5F22-4159-873C-73DFBF3B138A}" type="sibTrans" cxnId="{C0F932D2-804C-4DDC-9EFA-1FF1D57FCF19}">
      <dgm:prSet/>
      <dgm:spPr/>
      <dgm:t>
        <a:bodyPr/>
        <a:lstStyle/>
        <a:p>
          <a:endParaRPr lang="en-US"/>
        </a:p>
      </dgm:t>
    </dgm:pt>
    <dgm:pt modelId="{CA1A8E49-4B83-4057-8DCB-403688E7D461}">
      <dgm:prSet/>
      <dgm:spPr/>
      <dgm:t>
        <a:bodyPr/>
        <a:lstStyle/>
        <a:p>
          <a:r>
            <a:rPr lang="en-US" baseline="0"/>
            <a:t>Transparency</a:t>
          </a:r>
          <a:endParaRPr lang="en-US"/>
        </a:p>
      </dgm:t>
    </dgm:pt>
    <dgm:pt modelId="{A09D5E7F-017C-4D8F-83EA-984492461FE3}" type="parTrans" cxnId="{F7277156-6242-41F0-ABFC-5B7651AF2C42}">
      <dgm:prSet/>
      <dgm:spPr/>
      <dgm:t>
        <a:bodyPr/>
        <a:lstStyle/>
        <a:p>
          <a:endParaRPr lang="en-US"/>
        </a:p>
      </dgm:t>
    </dgm:pt>
    <dgm:pt modelId="{76ECF463-994D-4D38-B29E-3CBD95F98579}" type="sibTrans" cxnId="{F7277156-6242-41F0-ABFC-5B7651AF2C42}">
      <dgm:prSet/>
      <dgm:spPr/>
      <dgm:t>
        <a:bodyPr/>
        <a:lstStyle/>
        <a:p>
          <a:endParaRPr lang="en-US"/>
        </a:p>
      </dgm:t>
    </dgm:pt>
    <dgm:pt modelId="{04175380-9FC9-4297-9768-4C6A73B06477}" type="pres">
      <dgm:prSet presAssocID="{76593D2C-F404-4976-A5D6-3A26830112A0}" presName="linear" presStyleCnt="0">
        <dgm:presLayoutVars>
          <dgm:animLvl val="lvl"/>
          <dgm:resizeHandles val="exact"/>
        </dgm:presLayoutVars>
      </dgm:prSet>
      <dgm:spPr/>
    </dgm:pt>
    <dgm:pt modelId="{B220EEEB-97C6-494F-951B-EDD51C9703AC}" type="pres">
      <dgm:prSet presAssocID="{F1463A3A-7C4C-484C-8C60-80CACF78D7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7A00D8-D839-46AD-89BF-55495ECB8759}" type="pres">
      <dgm:prSet presAssocID="{1ACE7DAA-F561-4399-BBA5-1E0B9D56F132}" presName="spacer" presStyleCnt="0"/>
      <dgm:spPr/>
    </dgm:pt>
    <dgm:pt modelId="{8B603DC5-16A9-4844-A499-3BE1B96A1EEC}" type="pres">
      <dgm:prSet presAssocID="{80E44DAA-4D49-48CB-BA0C-5AB8DF3905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358162-3639-4D93-9B54-C791BFB0906D}" type="pres">
      <dgm:prSet presAssocID="{9066E3CB-5F22-4159-873C-73DFBF3B138A}" presName="spacer" presStyleCnt="0"/>
      <dgm:spPr/>
    </dgm:pt>
    <dgm:pt modelId="{96EF2925-FF63-438A-814C-05540543A3AD}" type="pres">
      <dgm:prSet presAssocID="{CA1A8E49-4B83-4057-8DCB-403688E7D4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ED9308-2F51-4453-BF2B-F6E807CBB1DB}" srcId="{76593D2C-F404-4976-A5D6-3A26830112A0}" destId="{F1463A3A-7C4C-484C-8C60-80CACF78D757}" srcOrd="0" destOrd="0" parTransId="{19757CF0-53C4-4555-AF8D-F5FFDA963B60}" sibTransId="{1ACE7DAA-F561-4399-BBA5-1E0B9D56F132}"/>
    <dgm:cxn modelId="{8C0E492F-DBDD-4094-890B-41BD177A3F33}" type="presOf" srcId="{CA1A8E49-4B83-4057-8DCB-403688E7D461}" destId="{96EF2925-FF63-438A-814C-05540543A3AD}" srcOrd="0" destOrd="0" presId="urn:microsoft.com/office/officeart/2005/8/layout/vList2"/>
    <dgm:cxn modelId="{EB31AF4C-73EA-4B6B-A06E-AD3FA040B816}" type="presOf" srcId="{F1463A3A-7C4C-484C-8C60-80CACF78D757}" destId="{B220EEEB-97C6-494F-951B-EDD51C9703AC}" srcOrd="0" destOrd="0" presId="urn:microsoft.com/office/officeart/2005/8/layout/vList2"/>
    <dgm:cxn modelId="{F7277156-6242-41F0-ABFC-5B7651AF2C42}" srcId="{76593D2C-F404-4976-A5D6-3A26830112A0}" destId="{CA1A8E49-4B83-4057-8DCB-403688E7D461}" srcOrd="2" destOrd="0" parTransId="{A09D5E7F-017C-4D8F-83EA-984492461FE3}" sibTransId="{76ECF463-994D-4D38-B29E-3CBD95F98579}"/>
    <dgm:cxn modelId="{677B1081-90BE-4439-BC23-505B8BE2FB19}" type="presOf" srcId="{76593D2C-F404-4976-A5D6-3A26830112A0}" destId="{04175380-9FC9-4297-9768-4C6A73B06477}" srcOrd="0" destOrd="0" presId="urn:microsoft.com/office/officeart/2005/8/layout/vList2"/>
    <dgm:cxn modelId="{0B51549F-31ED-4D50-872D-A0B1683CA908}" type="presOf" srcId="{80E44DAA-4D49-48CB-BA0C-5AB8DF390548}" destId="{8B603DC5-16A9-4844-A499-3BE1B96A1EEC}" srcOrd="0" destOrd="0" presId="urn:microsoft.com/office/officeart/2005/8/layout/vList2"/>
    <dgm:cxn modelId="{C0F932D2-804C-4DDC-9EFA-1FF1D57FCF19}" srcId="{76593D2C-F404-4976-A5D6-3A26830112A0}" destId="{80E44DAA-4D49-48CB-BA0C-5AB8DF390548}" srcOrd="1" destOrd="0" parTransId="{17D9D006-1372-4C0E-80C5-102BDBC54541}" sibTransId="{9066E3CB-5F22-4159-873C-73DFBF3B138A}"/>
    <dgm:cxn modelId="{3D3FDFFD-00C7-4DF9-81A3-7D018CD6421A}" type="presParOf" srcId="{04175380-9FC9-4297-9768-4C6A73B06477}" destId="{B220EEEB-97C6-494F-951B-EDD51C9703AC}" srcOrd="0" destOrd="0" presId="urn:microsoft.com/office/officeart/2005/8/layout/vList2"/>
    <dgm:cxn modelId="{4EEE7562-AB91-475C-92CD-51DABA0FBC9A}" type="presParOf" srcId="{04175380-9FC9-4297-9768-4C6A73B06477}" destId="{2E7A00D8-D839-46AD-89BF-55495ECB8759}" srcOrd="1" destOrd="0" presId="urn:microsoft.com/office/officeart/2005/8/layout/vList2"/>
    <dgm:cxn modelId="{B9421C74-575C-4621-B3FE-05081723C647}" type="presParOf" srcId="{04175380-9FC9-4297-9768-4C6A73B06477}" destId="{8B603DC5-16A9-4844-A499-3BE1B96A1EEC}" srcOrd="2" destOrd="0" presId="urn:microsoft.com/office/officeart/2005/8/layout/vList2"/>
    <dgm:cxn modelId="{220BD05D-EC62-44C1-906A-0CD186636FD2}" type="presParOf" srcId="{04175380-9FC9-4297-9768-4C6A73B06477}" destId="{9E358162-3639-4D93-9B54-C791BFB0906D}" srcOrd="3" destOrd="0" presId="urn:microsoft.com/office/officeart/2005/8/layout/vList2"/>
    <dgm:cxn modelId="{C981169C-7E10-43F4-A2CC-95254AA2C8EB}" type="presParOf" srcId="{04175380-9FC9-4297-9768-4C6A73B06477}" destId="{96EF2925-FF63-438A-814C-05540543A3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EEEB-97C6-494F-951B-EDD51C9703AC}">
      <dsp:nvSpPr>
        <dsp:cNvPr id="0" name=""/>
        <dsp:cNvSpPr/>
      </dsp:nvSpPr>
      <dsp:spPr>
        <a:xfrm>
          <a:off x="0" y="2374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Inspection</a:t>
          </a:r>
          <a:endParaRPr lang="en-US" sz="4200" kern="1200"/>
        </a:p>
      </dsp:txBody>
      <dsp:txXfrm>
        <a:off x="49176" y="72923"/>
        <a:ext cx="10296598" cy="909018"/>
      </dsp:txXfrm>
    </dsp:sp>
    <dsp:sp modelId="{8B603DC5-16A9-4844-A499-3BE1B96A1EEC}">
      <dsp:nvSpPr>
        <dsp:cNvPr id="0" name=""/>
        <dsp:cNvSpPr/>
      </dsp:nvSpPr>
      <dsp:spPr>
        <a:xfrm>
          <a:off x="0" y="115207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36447"/>
                <a:satOff val="-10724"/>
                <a:lumOff val="-5588"/>
                <a:alphaOff val="0"/>
                <a:shade val="88000"/>
                <a:lumMod val="88000"/>
              </a:schemeClr>
              <a:schemeClr val="accent2">
                <a:hueOff val="836447"/>
                <a:satOff val="-10724"/>
                <a:lumOff val="-5588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Adaption </a:t>
          </a:r>
          <a:endParaRPr lang="en-US" sz="4200" kern="1200"/>
        </a:p>
      </dsp:txBody>
      <dsp:txXfrm>
        <a:off x="49176" y="1201253"/>
        <a:ext cx="10296598" cy="909018"/>
      </dsp:txXfrm>
    </dsp:sp>
    <dsp:sp modelId="{96EF2925-FF63-438A-814C-05540543A3AD}">
      <dsp:nvSpPr>
        <dsp:cNvPr id="0" name=""/>
        <dsp:cNvSpPr/>
      </dsp:nvSpPr>
      <dsp:spPr>
        <a:xfrm>
          <a:off x="0" y="228040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72894"/>
                <a:satOff val="-21449"/>
                <a:lumOff val="-11177"/>
                <a:alphaOff val="0"/>
                <a:shade val="88000"/>
                <a:lumMod val="88000"/>
              </a:schemeClr>
              <a:schemeClr val="accent2">
                <a:hueOff val="1672894"/>
                <a:satOff val="-21449"/>
                <a:lumOff val="-11177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Transparency</a:t>
          </a:r>
          <a:endParaRPr lang="en-US" sz="4200" kern="1200"/>
        </a:p>
      </dsp:txBody>
      <dsp:txXfrm>
        <a:off x="49176" y="2329583"/>
        <a:ext cx="10296598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6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44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1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9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9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9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99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6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70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82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9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047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97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79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080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09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7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1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3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9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9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trotool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03ABA-08E7-4A13-888C-DE594A84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728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7823FA-1B3E-4584-8A71-416FCE831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1EA47-9EB1-4E6C-A4D6-D0EBC8C8D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3535018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D3117-E7B7-482A-ADEF-35F8F38DF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333998"/>
            <a:ext cx="6096000" cy="629480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7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A00D9B-41C8-45D0-947A-D8FB552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Scrum is empirical process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DEBC81-AEBD-4257-9E9F-B7D8013DD22C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9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39CE-5D00-4514-BDDD-0D8C7CF2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5A3A-7310-4AD0-BB48-0BD481A2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 toward continuous improvement by</a:t>
            </a:r>
          </a:p>
          <a:p>
            <a:pPr lvl="1"/>
            <a:r>
              <a:rPr lang="en-US" dirty="0"/>
              <a:t>Gather feedback on</a:t>
            </a:r>
          </a:p>
          <a:p>
            <a:pPr lvl="2"/>
            <a:r>
              <a:rPr lang="en-US" dirty="0"/>
              <a:t>What worked</a:t>
            </a:r>
          </a:p>
          <a:p>
            <a:pPr lvl="2"/>
            <a:r>
              <a:rPr lang="en-US" dirty="0"/>
              <a:t>What didn’t</a:t>
            </a:r>
          </a:p>
          <a:p>
            <a:pPr lvl="2"/>
            <a:r>
              <a:rPr lang="en-US" dirty="0"/>
              <a:t>What could improve things</a:t>
            </a:r>
          </a:p>
        </p:txBody>
      </p:sp>
    </p:spTree>
    <p:extLst>
      <p:ext uri="{BB962C8B-B14F-4D97-AF65-F5344CB8AC3E}">
        <p14:creationId xmlns:p14="http://schemas.microsoft.com/office/powerpoint/2010/main" val="344234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6D14-AE6C-4C93-BE39-B7EE9875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DFBD-B027-469D-BB6E-E4042CF4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https://retrotool.app/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Its free it work and it pretty good </a:t>
            </a:r>
            <a:endParaRPr lang="en-US" dirty="0"/>
          </a:p>
        </p:txBody>
      </p:sp>
      <p:pic>
        <p:nvPicPr>
          <p:cNvPr id="7" name="Picture 2" descr="Brainstorm &#10;Group &amp; vote &#10;Add action items &#10;Done &#10;We could improve... &#10;I want to ask about... &#10;Add your comments below, you won't be able to see your peers' until next step &#10;We need ta do... ">
            <a:extLst>
              <a:ext uri="{FF2B5EF4-FFF2-40B4-BE49-F238E27FC236}">
                <a16:creationId xmlns:a16="http://schemas.microsoft.com/office/drawing/2014/main" id="{7BE51115-9603-48A5-B594-A67B588E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4" y="4194790"/>
            <a:ext cx="9957371" cy="162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5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8495-9384-4989-B8ED-D772DC9B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3" y="321433"/>
            <a:ext cx="9144000" cy="1263649"/>
          </a:xfrm>
        </p:spPr>
        <p:txBody>
          <a:bodyPr/>
          <a:lstStyle/>
          <a:p>
            <a:r>
              <a:rPr lang="en-US" dirty="0"/>
              <a:t>Four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9166-DA6B-47DC-A11E-AB48812A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  <a:p>
            <a:r>
              <a:rPr lang="en-US" dirty="0"/>
              <a:t>Group &amp; Vote</a:t>
            </a:r>
          </a:p>
          <a:p>
            <a:r>
              <a:rPr lang="en-US" dirty="0"/>
              <a:t>Add action item</a:t>
            </a:r>
          </a:p>
          <a:p>
            <a:r>
              <a:rPr lang="en-US" dirty="0"/>
              <a:t>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A56A3-0E50-40EF-A7DA-277C953E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57" y="107147"/>
            <a:ext cx="4762535" cy="233840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E16467A-3808-40CE-BC49-F332050B9FBE}"/>
              </a:ext>
            </a:extLst>
          </p:cNvPr>
          <p:cNvSpPr/>
          <p:nvPr/>
        </p:nvSpPr>
        <p:spPr>
          <a:xfrm rot="3488553">
            <a:off x="4660699" y="278569"/>
            <a:ext cx="2714523" cy="5064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C8C5-CC9C-4577-A1F1-11D92E23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C75A-0363-4793-AC57-D17D52C6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What worked?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Teams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Tools 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Teacher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What didn't work?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Teams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Tools 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Teacher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9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B63B-FC2B-4AC6-B59D-D8BB23EA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“Rules”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3AEB-370D-4B70-96E7-DCE47091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</a:p>
          <a:p>
            <a:r>
              <a:rPr lang="en-US" dirty="0"/>
              <a:t>Respectful</a:t>
            </a:r>
          </a:p>
          <a:p>
            <a:r>
              <a:rPr lang="en-US" dirty="0"/>
              <a:t>Don’t mention others by name (e.g. Tim didn’t complete </a:t>
            </a:r>
            <a:r>
              <a:rPr lang="en-US"/>
              <a:t>work item 64)</a:t>
            </a:r>
            <a:endParaRPr lang="en-US" dirty="0"/>
          </a:p>
          <a:p>
            <a:r>
              <a:rPr lang="en-US" dirty="0"/>
              <a:t>Be ready to suggest fixes</a:t>
            </a:r>
          </a:p>
          <a:p>
            <a:r>
              <a:rPr lang="en-US" dirty="0"/>
              <a:t>6 votes (total for three columns)</a:t>
            </a:r>
          </a:p>
        </p:txBody>
      </p:sp>
    </p:spTree>
    <p:extLst>
      <p:ext uri="{BB962C8B-B14F-4D97-AF65-F5344CB8AC3E}">
        <p14:creationId xmlns:p14="http://schemas.microsoft.com/office/powerpoint/2010/main" val="264304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FE3-7A63-4C2E-A3C2-6F96DD48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988B-8092-466D-8DEB-2293CF4D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share the outcomes from the previous retro in the </a:t>
            </a:r>
            <a:r>
              <a:rPr lang="en-US"/>
              <a:t>current sprint review</a:t>
            </a:r>
          </a:p>
        </p:txBody>
      </p:sp>
    </p:spTree>
    <p:extLst>
      <p:ext uri="{BB962C8B-B14F-4D97-AF65-F5344CB8AC3E}">
        <p14:creationId xmlns:p14="http://schemas.microsoft.com/office/powerpoint/2010/main" val="8955394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Impact</vt:lpstr>
      <vt:lpstr>Verdana Pro</vt:lpstr>
      <vt:lpstr>Verdana Pro Cond SemiBold</vt:lpstr>
      <vt:lpstr>TornVTI</vt:lpstr>
      <vt:lpstr>Main Event</vt:lpstr>
      <vt:lpstr>Retrospective</vt:lpstr>
      <vt:lpstr>Scrum is empirical process</vt:lpstr>
      <vt:lpstr>Purpose</vt:lpstr>
      <vt:lpstr>Retro tool</vt:lpstr>
      <vt:lpstr>Four phases</vt:lpstr>
      <vt:lpstr>Feedback categories</vt:lpstr>
      <vt:lpstr>“Rules”</vt:lpstr>
      <vt:lpstr>Sharing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Retrospective</dc:title>
  <dc:creator>Martin Schray</dc:creator>
  <cp:lastModifiedBy>Martin Schray</cp:lastModifiedBy>
  <cp:revision>2</cp:revision>
  <dcterms:created xsi:type="dcterms:W3CDTF">2020-10-05T19:56:30Z</dcterms:created>
  <dcterms:modified xsi:type="dcterms:W3CDTF">2021-10-05T23:59:06Z</dcterms:modified>
</cp:coreProperties>
</file>