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A9D14-AE16-4DDC-8D21-E1B09F84D8C1}" v="2" dt="2020-09-16T00:49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5B342809-D782-46F7-B60E-F1718E94A175}"/>
    <pc:docChg chg="undo custSel mod addSld modSld sldOrd addSection modSection">
      <pc:chgData name="Martin Schray" userId="bf4f4853c980e97a" providerId="LiveId" clId="{5B342809-D782-46F7-B60E-F1718E94A175}" dt="2020-03-31T22:20:04.854" v="1466" actId="1076"/>
      <pc:docMkLst>
        <pc:docMk/>
      </pc:docMkLst>
      <pc:sldChg chg="addSp modSp mod setBg">
        <pc:chgData name="Martin Schray" userId="bf4f4853c980e97a" providerId="LiveId" clId="{5B342809-D782-46F7-B60E-F1718E94A175}" dt="2020-03-31T21:42:04.363" v="977" actId="26606"/>
        <pc:sldMkLst>
          <pc:docMk/>
          <pc:sldMk cId="2557561690" sldId="256"/>
        </pc:sldMkLst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2" creationId="{F8F7554A-6393-482E-82C6-45A207A10AD8}"/>
          </ac:spMkLst>
        </pc:spChg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3" creationId="{23DD15F1-614A-47C9-B264-2F20209948EA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8" creationId="{43B4841E-E6B6-48C3-BA02-F73659C6DAA1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12" creationId="{3E5F7785-4545-4A24-9709-5B34B5748283}"/>
          </ac:spMkLst>
        </pc:spChg>
        <pc:cxnChg chg="add">
          <ac:chgData name="Martin Schray" userId="bf4f4853c980e97a" providerId="LiveId" clId="{5B342809-D782-46F7-B60E-F1718E94A175}" dt="2020-03-31T21:42:04.363" v="977" actId="26606"/>
          <ac:cxnSpMkLst>
            <pc:docMk/>
            <pc:sldMk cId="2557561690" sldId="256"/>
            <ac:cxnSpMk id="10" creationId="{9EBFCA9E-15A5-437B-9F71-6FA5091EF182}"/>
          </ac:cxnSpMkLst>
        </pc:cxnChg>
      </pc:sldChg>
      <pc:sldChg chg="addSp delSp modSp mod setBg">
        <pc:chgData name="Martin Schray" userId="bf4f4853c980e97a" providerId="LiveId" clId="{5B342809-D782-46F7-B60E-F1718E94A175}" dt="2020-03-31T22:12:19.660" v="1460" actId="20577"/>
        <pc:sldMkLst>
          <pc:docMk/>
          <pc:sldMk cId="2257072884" sldId="259"/>
        </pc:sldMkLst>
        <pc:spChg chg="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2" creationId="{303EEF1D-0F92-4854-A85E-311E5BD0AF4C}"/>
          </ac:spMkLst>
        </pc:spChg>
        <pc:spChg chg="add del 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3" creationId="{5C7E7857-093E-4BC2-B6B3-B35DAF7F94FC}"/>
          </ac:spMkLst>
        </pc:spChg>
        <pc:spChg chg="add del">
          <ac:chgData name="Martin Schray" userId="bf4f4853c980e97a" providerId="LiveId" clId="{5B342809-D782-46F7-B60E-F1718E94A175}" dt="2020-03-31T21:43:04.109" v="1027" actId="26606"/>
          <ac:spMkLst>
            <pc:docMk/>
            <pc:sldMk cId="2257072884" sldId="259"/>
            <ac:spMk id="10" creationId="{56D17CE0-4072-41ED-BDEE-C7BC0ABF429A}"/>
          </ac:spMkLst>
        </pc:spChg>
        <pc:graphicFrameChg chg="add del">
          <ac:chgData name="Martin Schray" userId="bf4f4853c980e97a" providerId="LiveId" clId="{5B342809-D782-46F7-B60E-F1718E94A175}" dt="2020-03-31T21:43:04.109" v="1027" actId="26606"/>
          <ac:graphicFrameMkLst>
            <pc:docMk/>
            <pc:sldMk cId="2257072884" sldId="259"/>
            <ac:graphicFrameMk id="5" creationId="{C2F0839B-C607-49BB-B2FC-15062F264B47}"/>
          </ac:graphicFrameMkLst>
        </pc:graphicFrameChg>
        <pc:graphicFrameChg chg="add mod">
          <ac:chgData name="Martin Schray" userId="bf4f4853c980e97a" providerId="LiveId" clId="{5B342809-D782-46F7-B60E-F1718E94A175}" dt="2020-03-31T22:12:19.660" v="1460" actId="20577"/>
          <ac:graphicFrameMkLst>
            <pc:docMk/>
            <pc:sldMk cId="2257072884" sldId="259"/>
            <ac:graphicFrameMk id="12" creationId="{8EA1BC02-0851-462C-82A8-48C19030C355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22:33.151" v="105" actId="5793"/>
        <pc:sldMkLst>
          <pc:docMk/>
          <pc:sldMk cId="2543363956" sldId="261"/>
        </pc:sldMkLst>
        <pc:spChg chg="add mod">
          <ac:chgData name="Martin Schray" userId="bf4f4853c980e97a" providerId="LiveId" clId="{5B342809-D782-46F7-B60E-F1718E94A175}" dt="2020-03-31T21:22:33.151" v="105" actId="5793"/>
          <ac:spMkLst>
            <pc:docMk/>
            <pc:sldMk cId="2543363956" sldId="261"/>
            <ac:spMk id="3" creationId="{174BA032-D194-4562-AF0F-4DF15792FD61}"/>
          </ac:spMkLst>
        </pc:spChg>
        <pc:grpChg chg="mod">
          <ac:chgData name="Martin Schray" userId="bf4f4853c980e97a" providerId="LiveId" clId="{5B342809-D782-46F7-B60E-F1718E94A175}" dt="2020-03-31T21:21:27.728" v="8"/>
          <ac:grpSpMkLst>
            <pc:docMk/>
            <pc:sldMk cId="2543363956" sldId="261"/>
            <ac:grpSpMk id="34" creationId="{A00AAFC4-92BD-4F63-B30A-2148FD2FDE4A}"/>
          </ac:grpSpMkLst>
        </pc:grpChg>
        <pc:inkChg chg="del">
          <ac:chgData name="Martin Schray" userId="bf4f4853c980e97a" providerId="LiveId" clId="{5B342809-D782-46F7-B60E-F1718E94A175}" dt="2020-03-31T21:21:27.721" v="1"/>
          <ac:inkMkLst>
            <pc:docMk/>
            <pc:sldMk cId="2543363956" sldId="261"/>
            <ac:inkMk id="24" creationId="{69348D76-659A-48D4-BA41-D99A97B357CE}"/>
          </ac:inkMkLst>
        </pc:inkChg>
        <pc:inkChg chg="del">
          <ac:chgData name="Martin Schray" userId="bf4f4853c980e97a" providerId="LiveId" clId="{5B342809-D782-46F7-B60E-F1718E94A175}" dt="2020-03-31T21:21:27.726" v="5"/>
          <ac:inkMkLst>
            <pc:docMk/>
            <pc:sldMk cId="2543363956" sldId="261"/>
            <ac:inkMk id="25" creationId="{049D32C7-4142-4937-9639-9838F4070887}"/>
          </ac:inkMkLst>
        </pc:inkChg>
        <pc:inkChg chg="del">
          <ac:chgData name="Martin Schray" userId="bf4f4853c980e97a" providerId="LiveId" clId="{5B342809-D782-46F7-B60E-F1718E94A175}" dt="2020-03-31T21:21:27.725" v="3"/>
          <ac:inkMkLst>
            <pc:docMk/>
            <pc:sldMk cId="2543363956" sldId="261"/>
            <ac:inkMk id="26" creationId="{3E3A5628-121A-4303-8A7C-24A8DB5CADE6}"/>
          </ac:inkMkLst>
        </pc:inkChg>
        <pc:inkChg chg="del">
          <ac:chgData name="Martin Schray" userId="bf4f4853c980e97a" providerId="LiveId" clId="{5B342809-D782-46F7-B60E-F1718E94A175}" dt="2020-03-31T21:21:27.724" v="2"/>
          <ac:inkMkLst>
            <pc:docMk/>
            <pc:sldMk cId="2543363956" sldId="261"/>
            <ac:inkMk id="27" creationId="{D38458AB-2632-4A77-BD56-4CF2759A8CF7}"/>
          </ac:inkMkLst>
        </pc:inkChg>
        <pc:inkChg chg="del">
          <ac:chgData name="Martin Schray" userId="bf4f4853c980e97a" providerId="LiveId" clId="{5B342809-D782-46F7-B60E-F1718E94A175}" dt="2020-03-31T21:21:27.726" v="4"/>
          <ac:inkMkLst>
            <pc:docMk/>
            <pc:sldMk cId="2543363956" sldId="261"/>
            <ac:inkMk id="28" creationId="{B4A24078-ACE5-42C5-9297-901F0FE5BF2A}"/>
          </ac:inkMkLst>
        </pc:inkChg>
        <pc:inkChg chg="del">
          <ac:chgData name="Martin Schray" userId="bf4f4853c980e97a" providerId="LiveId" clId="{5B342809-D782-46F7-B60E-F1718E94A175}" dt="2020-03-31T21:21:27.727" v="7"/>
          <ac:inkMkLst>
            <pc:docMk/>
            <pc:sldMk cId="2543363956" sldId="261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1:27.728" v="8"/>
          <ac:inkMkLst>
            <pc:docMk/>
            <pc:sldMk cId="2543363956" sldId="261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1:27.727" v="6"/>
          <ac:inkMkLst>
            <pc:docMk/>
            <pc:sldMk cId="2543363956" sldId="261"/>
            <ac:inkMk id="33" creationId="{917DB241-E111-46F8-A4CB-4265F0B15E35}"/>
          </ac:inkMkLst>
        </pc:inkChg>
      </pc:sldChg>
      <pc:sldChg chg="addSp delSp modSp add mod ord modAnim">
        <pc:chgData name="Martin Schray" userId="bf4f4853c980e97a" providerId="LiveId" clId="{5B342809-D782-46F7-B60E-F1718E94A175}" dt="2020-03-31T21:28:07.440" v="414"/>
        <pc:sldMkLst>
          <pc:docMk/>
          <pc:sldMk cId="1056222884" sldId="262"/>
        </pc:sldMkLst>
        <pc:spChg chg="add mod">
          <ac:chgData name="Martin Schray" userId="bf4f4853c980e97a" providerId="LiveId" clId="{5B342809-D782-46F7-B60E-F1718E94A175}" dt="2020-03-31T21:26:35.526" v="403" actId="1076"/>
          <ac:spMkLst>
            <pc:docMk/>
            <pc:sldMk cId="1056222884" sldId="262"/>
            <ac:spMk id="3" creationId="{7865E190-4D76-4FED-B7FD-5FBDD828F0B9}"/>
          </ac:spMkLst>
        </pc:spChg>
        <pc:spChg chg="add del mod">
          <ac:chgData name="Martin Schray" userId="bf4f4853c980e97a" providerId="LiveId" clId="{5B342809-D782-46F7-B60E-F1718E94A175}" dt="2020-03-31T21:26:14.705" v="360" actId="478"/>
          <ac:spMkLst>
            <pc:docMk/>
            <pc:sldMk cId="1056222884" sldId="262"/>
            <ac:spMk id="4" creationId="{E101E2C0-B7C0-465A-835F-864542B81CD0}"/>
          </ac:spMkLst>
        </pc:spChg>
        <pc:spChg chg="add mod">
          <ac:chgData name="Martin Schray" userId="bf4f4853c980e97a" providerId="LiveId" clId="{5B342809-D782-46F7-B60E-F1718E94A175}" dt="2020-03-31T21:27:54.019" v="412" actId="164"/>
          <ac:spMkLst>
            <pc:docMk/>
            <pc:sldMk cId="1056222884" sldId="262"/>
            <ac:spMk id="7" creationId="{D9C02798-18C0-4EA1-A2CA-3652553468E0}"/>
          </ac:spMkLst>
        </pc:spChg>
        <pc:grpChg chg="add mod">
          <ac:chgData name="Martin Schray" userId="bf4f4853c980e97a" providerId="LiveId" clId="{5B342809-D782-46F7-B60E-F1718E94A175}" dt="2020-03-31T21:27:58.143" v="413" actId="1076"/>
          <ac:grpSpMkLst>
            <pc:docMk/>
            <pc:sldMk cId="1056222884" sldId="262"/>
            <ac:grpSpMk id="8" creationId="{60F71A82-4637-4B46-B2DA-15C2B8E923DD}"/>
          </ac:grpSpMkLst>
        </pc:grpChg>
        <pc:grpChg chg="mod">
          <ac:chgData name="Martin Schray" userId="bf4f4853c980e97a" providerId="LiveId" clId="{5B342809-D782-46F7-B60E-F1718E94A175}" dt="2020-03-31T21:23:11.755" v="118"/>
          <ac:grpSpMkLst>
            <pc:docMk/>
            <pc:sldMk cId="1056222884" sldId="262"/>
            <ac:grpSpMk id="34" creationId="{A00AAFC4-92BD-4F63-B30A-2148FD2FDE4A}"/>
          </ac:grpSpMkLst>
        </pc:grpChg>
        <pc:picChg chg="add mod">
          <ac:chgData name="Martin Schray" userId="bf4f4853c980e97a" providerId="LiveId" clId="{5B342809-D782-46F7-B60E-F1718E94A175}" dt="2020-03-31T21:27:54.019" v="412" actId="164"/>
          <ac:picMkLst>
            <pc:docMk/>
            <pc:sldMk cId="1056222884" sldId="262"/>
            <ac:picMk id="6" creationId="{850E2691-5189-4AB8-B6C2-E64585CD4E45}"/>
          </ac:picMkLst>
        </pc:picChg>
        <pc:inkChg chg="del">
          <ac:chgData name="Martin Schray" userId="bf4f4853c980e97a" providerId="LiveId" clId="{5B342809-D782-46F7-B60E-F1718E94A175}" dt="2020-03-31T21:23:11.754" v="116"/>
          <ac:inkMkLst>
            <pc:docMk/>
            <pc:sldMk cId="1056222884" sldId="262"/>
            <ac:inkMk id="15" creationId="{A464797B-4C76-44A5-A086-35A4C5672AE3}"/>
          </ac:inkMkLst>
        </pc:inkChg>
        <pc:inkChg chg="del">
          <ac:chgData name="Martin Schray" userId="bf4f4853c980e97a" providerId="LiveId" clId="{5B342809-D782-46F7-B60E-F1718E94A175}" dt="2020-03-31T21:23:11.750" v="111"/>
          <ac:inkMkLst>
            <pc:docMk/>
            <pc:sldMk cId="1056222884" sldId="262"/>
            <ac:inkMk id="16" creationId="{12C3E898-BAAA-4C4B-86E0-727D2C59ECFD}"/>
          </ac:inkMkLst>
        </pc:inkChg>
        <pc:inkChg chg="del">
          <ac:chgData name="Martin Schray" userId="bf4f4853c980e97a" providerId="LiveId" clId="{5B342809-D782-46F7-B60E-F1718E94A175}" dt="2020-03-31T21:23:11.753" v="115"/>
          <ac:inkMkLst>
            <pc:docMk/>
            <pc:sldMk cId="1056222884" sldId="262"/>
            <ac:inkMk id="17" creationId="{0C15E921-E175-4097-B117-D2C73F75425E}"/>
          </ac:inkMkLst>
        </pc:inkChg>
        <pc:inkChg chg="del">
          <ac:chgData name="Martin Schray" userId="bf4f4853c980e97a" providerId="LiveId" clId="{5B342809-D782-46F7-B60E-F1718E94A175}" dt="2020-03-31T21:23:07.381" v="109"/>
          <ac:inkMkLst>
            <pc:docMk/>
            <pc:sldMk cId="1056222884" sldId="262"/>
            <ac:inkMk id="18" creationId="{5F1A8DC4-6ADF-4E23-9E35-E678A1D80E8D}"/>
          </ac:inkMkLst>
        </pc:inkChg>
        <pc:inkChg chg="del">
          <ac:chgData name="Martin Schray" userId="bf4f4853c980e97a" providerId="LiveId" clId="{5B342809-D782-46F7-B60E-F1718E94A175}" dt="2020-03-31T21:23:11.749" v="110"/>
          <ac:inkMkLst>
            <pc:docMk/>
            <pc:sldMk cId="1056222884" sldId="262"/>
            <ac:inkMk id="19" creationId="{06104A38-F9D6-44BD-889B-89292A605CD1}"/>
          </ac:inkMkLst>
        </pc:inkChg>
        <pc:inkChg chg="del">
          <ac:chgData name="Martin Schray" userId="bf4f4853c980e97a" providerId="LiveId" clId="{5B342809-D782-46F7-B60E-F1718E94A175}" dt="2020-03-31T21:23:11.754" v="117"/>
          <ac:inkMkLst>
            <pc:docMk/>
            <pc:sldMk cId="1056222884" sldId="262"/>
            <ac:inkMk id="21" creationId="{7F05FB7F-1834-4A3A-B531-C94C76051A93}"/>
          </ac:inkMkLst>
        </pc:inkChg>
        <pc:inkChg chg="del">
          <ac:chgData name="Martin Schray" userId="bf4f4853c980e97a" providerId="LiveId" clId="{5B342809-D782-46F7-B60E-F1718E94A175}" dt="2020-03-31T21:23:11.755" v="118"/>
          <ac:inkMkLst>
            <pc:docMk/>
            <pc:sldMk cId="1056222884" sldId="262"/>
            <ac:inkMk id="22" creationId="{D8C8E442-C7FB-4717-BBC7-F68A2F8AC9BD}"/>
          </ac:inkMkLst>
        </pc:inkChg>
        <pc:inkChg chg="del">
          <ac:chgData name="Martin Schray" userId="bf4f4853c980e97a" providerId="LiveId" clId="{5B342809-D782-46F7-B60E-F1718E94A175}" dt="2020-03-31T21:23:11.751" v="113"/>
          <ac:inkMkLst>
            <pc:docMk/>
            <pc:sldMk cId="1056222884" sldId="262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3:11.752" v="114"/>
          <ac:inkMkLst>
            <pc:docMk/>
            <pc:sldMk cId="1056222884" sldId="262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3:11.751" v="112"/>
          <ac:inkMkLst>
            <pc:docMk/>
            <pc:sldMk cId="1056222884" sldId="262"/>
            <ac:inkMk id="33" creationId="{917DB241-E111-46F8-A4CB-4265F0B15E35}"/>
          </ac:inkMkLst>
        </pc:inkChg>
      </pc:sldChg>
      <pc:sldChg chg="addSp delSp modSp add mod">
        <pc:chgData name="Martin Schray" userId="bf4f4853c980e97a" providerId="LiveId" clId="{5B342809-D782-46F7-B60E-F1718E94A175}" dt="2020-03-31T21:30:08.479" v="430" actId="20577"/>
        <pc:sldMkLst>
          <pc:docMk/>
          <pc:sldMk cId="1191772635" sldId="263"/>
        </pc:sldMkLst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2" creationId="{62D08AC3-9C4F-4272-9974-EDAEE74C95A4}"/>
          </ac:spMkLst>
        </pc:spChg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3" creationId="{A399B3C0-4409-4BD5-ADBA-AAF7FD099856}"/>
          </ac:spMkLst>
        </pc:spChg>
        <pc:spChg chg="add mod">
          <ac:chgData name="Martin Schray" userId="bf4f4853c980e97a" providerId="LiveId" clId="{5B342809-D782-46F7-B60E-F1718E94A175}" dt="2020-03-31T21:30:08.479" v="430" actId="20577"/>
          <ac:spMkLst>
            <pc:docMk/>
            <pc:sldMk cId="1191772635" sldId="263"/>
            <ac:spMk id="4" creationId="{E702C607-B294-41B3-A56D-963DE404AC88}"/>
          </ac:spMkLst>
        </pc:spChg>
        <pc:spChg chg="add mod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5" creationId="{084FBA5D-B0FA-4DEE-A4A9-254D100D5B11}"/>
          </ac:spMkLst>
        </pc:spChg>
      </pc:sldChg>
      <pc:sldChg chg="addSp delSp modSp add mod setBg">
        <pc:chgData name="Martin Schray" userId="bf4f4853c980e97a" providerId="LiveId" clId="{5B342809-D782-46F7-B60E-F1718E94A175}" dt="2020-03-31T21:32:58.593" v="510" actId="1076"/>
        <pc:sldMkLst>
          <pc:docMk/>
          <pc:sldMk cId="649137012" sldId="264"/>
        </pc:sldMkLst>
        <pc:spChg chg="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2" creationId="{458C4F39-A6DA-4AB6-96AE-CB5CA8612BF1}"/>
          </ac:spMkLst>
        </pc:spChg>
        <pc:spChg chg="del 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3" creationId="{006425CD-E91E-4A03-AA2C-FF2F7D258EA2}"/>
          </ac:spMkLst>
        </pc:spChg>
        <pc:spChg chg="add del">
          <ac:chgData name="Martin Schray" userId="bf4f4853c980e97a" providerId="LiveId" clId="{5B342809-D782-46F7-B60E-F1718E94A175}" dt="2020-03-31T21:31:48.882" v="498" actId="478"/>
          <ac:spMkLst>
            <pc:docMk/>
            <pc:sldMk cId="649137012" sldId="264"/>
            <ac:spMk id="6" creationId="{B497EA18-4BDC-4784-833E-6C54CDB55F66}"/>
          </ac:spMkLst>
        </pc:spChg>
        <pc:spChg chg="add mod">
          <ac:chgData name="Martin Schray" userId="bf4f4853c980e97a" providerId="LiveId" clId="{5B342809-D782-46F7-B60E-F1718E94A175}" dt="2020-03-31T21:32:43.671" v="507" actId="1035"/>
          <ac:spMkLst>
            <pc:docMk/>
            <pc:sldMk cId="649137012" sldId="264"/>
            <ac:spMk id="7" creationId="{E075F154-9657-4F8C-8C4B-281DAC7FDE51}"/>
          </ac:spMkLst>
        </pc:spChg>
        <pc:spChg chg="add mod">
          <ac:chgData name="Martin Schray" userId="bf4f4853c980e97a" providerId="LiveId" clId="{5B342809-D782-46F7-B60E-F1718E94A175}" dt="2020-03-31T21:32:58.593" v="510" actId="1076"/>
          <ac:spMkLst>
            <pc:docMk/>
            <pc:sldMk cId="649137012" sldId="264"/>
            <ac:spMk id="8" creationId="{169C7231-3094-4D45-B684-AA1D991C334C}"/>
          </ac:spMkLst>
        </pc:spChg>
        <pc:graphicFrameChg chg="add mod">
          <ac:chgData name="Martin Schray" userId="bf4f4853c980e97a" providerId="LiveId" clId="{5B342809-D782-46F7-B60E-F1718E94A175}" dt="2020-03-31T21:32:49.578" v="508"/>
          <ac:graphicFrameMkLst>
            <pc:docMk/>
            <pc:sldMk cId="649137012" sldId="264"/>
            <ac:graphicFrameMk id="5" creationId="{DC41E830-C4F0-443B-A569-99D47A112B40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3:16.947" v="1029" actId="313"/>
        <pc:sldMkLst>
          <pc:docMk/>
          <pc:sldMk cId="2468671363" sldId="265"/>
        </pc:sldMkLst>
        <pc:spChg chg="mod">
          <ac:chgData name="Martin Schray" userId="bf4f4853c980e97a" providerId="LiveId" clId="{5B342809-D782-46F7-B60E-F1718E94A175}" dt="2020-03-31T21:41:48.658" v="976" actId="20577"/>
          <ac:spMkLst>
            <pc:docMk/>
            <pc:sldMk cId="2468671363" sldId="265"/>
            <ac:spMk id="2" creationId="{A1CAAFA7-2C8D-4793-965F-1A56F2922883}"/>
          </ac:spMkLst>
        </pc:spChg>
        <pc:spChg chg="add del mod">
          <ac:chgData name="Martin Schray" userId="bf4f4853c980e97a" providerId="LiveId" clId="{5B342809-D782-46F7-B60E-F1718E94A175}" dt="2020-03-31T21:40:18.037" v="878" actId="26606"/>
          <ac:spMkLst>
            <pc:docMk/>
            <pc:sldMk cId="2468671363" sldId="265"/>
            <ac:spMk id="3" creationId="{DC91C86B-B059-437E-A682-D4082F20D820}"/>
          </ac:spMkLst>
        </pc:spChg>
        <pc:graphicFrameChg chg="add del">
          <ac:chgData name="Martin Schray" userId="bf4f4853c980e97a" providerId="LiveId" clId="{5B342809-D782-46F7-B60E-F1718E94A175}" dt="2020-03-31T21:39:23.292" v="845" actId="26606"/>
          <ac:graphicFrameMkLst>
            <pc:docMk/>
            <pc:sldMk cId="2468671363" sldId="265"/>
            <ac:graphicFrameMk id="5" creationId="{7F061BE8-CAEE-49A4-85EC-8209DD1449A8}"/>
          </ac:graphicFrameMkLst>
        </pc:graphicFrameChg>
        <pc:graphicFrameChg chg="add mod">
          <ac:chgData name="Martin Schray" userId="bf4f4853c980e97a" providerId="LiveId" clId="{5B342809-D782-46F7-B60E-F1718E94A175}" dt="2020-03-31T21:43:16.947" v="1029" actId="313"/>
          <ac:graphicFrameMkLst>
            <pc:docMk/>
            <pc:sldMk cId="2468671363" sldId="265"/>
            <ac:graphicFrameMk id="6" creationId="{66D935BC-C22A-47B5-BEDA-1745C1236C53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0:04.733" v="877" actId="26606"/>
        <pc:sldMkLst>
          <pc:docMk/>
          <pc:sldMk cId="1306997227" sldId="266"/>
        </pc:sldMkLst>
        <pc:spChg chg="del mod">
          <ac:chgData name="Martin Schray" userId="bf4f4853c980e97a" providerId="LiveId" clId="{5B342809-D782-46F7-B60E-F1718E94A175}" dt="2020-03-31T21:38:23.889" v="840" actId="478"/>
          <ac:spMkLst>
            <pc:docMk/>
            <pc:sldMk cId="1306997227" sldId="266"/>
            <ac:spMk id="2" creationId="{A9154454-8313-4565-A514-B32E1374DA8F}"/>
          </ac:spMkLst>
        </pc:spChg>
        <pc:spChg chg="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3" creationId="{D9DEA6B0-BDBF-4888-B317-F0E9AFD00102}"/>
          </ac:spMkLst>
        </pc:spChg>
        <pc:spChg chg="add 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5" creationId="{0AA00D9B-41C8-45D0-947A-D8FB55251F4A}"/>
          </ac:spMkLst>
        </pc:spChg>
        <pc:graphicFrameChg chg="add">
          <ac:chgData name="Martin Schray" userId="bf4f4853c980e97a" providerId="LiveId" clId="{5B342809-D782-46F7-B60E-F1718E94A175}" dt="2020-03-31T21:40:04.733" v="877" actId="26606"/>
          <ac:graphicFrameMkLst>
            <pc:docMk/>
            <pc:sldMk cId="1306997227" sldId="266"/>
            <ac:graphicFrameMk id="7" creationId="{4EDEBC81-AEBD-4257-9E9F-B7D8013DD22C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44:43.993" v="1051" actId="20577"/>
        <pc:sldMkLst>
          <pc:docMk/>
          <pc:sldMk cId="3074976360" sldId="267"/>
        </pc:sldMkLst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44:43.993" v="1051" actId="20577"/>
          <ac:spMkLst>
            <pc:docMk/>
            <pc:sldMk cId="3074976360" sldId="267"/>
            <ac:spMk id="4" creationId="{16DFC24F-24A2-4DD9-9286-B078EFA477CF}"/>
          </ac:spMkLst>
        </pc:spChg>
        <pc:spChg chg="add mod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5" creationId="{DB9DA687-2E66-4123-908C-1DF437CC1936}"/>
          </ac:spMkLst>
        </pc:spChg>
      </pc:sldChg>
      <pc:sldChg chg="addSp delSp modSp add mod setBg modAnim">
        <pc:chgData name="Martin Schray" userId="bf4f4853c980e97a" providerId="LiveId" clId="{5B342809-D782-46F7-B60E-F1718E94A175}" dt="2020-03-31T21:56:08.601" v="1235" actId="1076"/>
        <pc:sldMkLst>
          <pc:docMk/>
          <pc:sldMk cId="4160850646" sldId="268"/>
        </pc:sldMkLst>
        <pc:spChg chg="mod">
          <ac:chgData name="Martin Schray" userId="bf4f4853c980e97a" providerId="LiveId" clId="{5B342809-D782-46F7-B60E-F1718E94A175}" dt="2020-03-31T21:54:14.338" v="1212" actId="27636"/>
          <ac:spMkLst>
            <pc:docMk/>
            <pc:sldMk cId="4160850646" sldId="268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55:01.001" v="1217" actId="255"/>
          <ac:spMkLst>
            <pc:docMk/>
            <pc:sldMk cId="4160850646" sldId="268"/>
            <ac:spMk id="5" creationId="{6FE11BCC-258B-4F53-8875-EB7A90F8E7E2}"/>
          </ac:spMkLst>
        </pc:spChg>
        <pc:spChg chg="add mod">
          <ac:chgData name="Martin Schray" userId="bf4f4853c980e97a" providerId="LiveId" clId="{5B342809-D782-46F7-B60E-F1718E94A175}" dt="2020-03-31T21:54:25.839" v="1216" actId="1076"/>
          <ac:spMkLst>
            <pc:docMk/>
            <pc:sldMk cId="4160850646" sldId="268"/>
            <ac:spMk id="6" creationId="{43DDE6EE-61CB-46C5-B3ED-2AAB126A2D57}"/>
          </ac:spMkLst>
        </pc:spChg>
        <pc:spChg chg="add mod">
          <ac:chgData name="Martin Schray" userId="bf4f4853c980e97a" providerId="LiveId" clId="{5B342809-D782-46F7-B60E-F1718E94A175}" dt="2020-03-31T21:55:28.553" v="1227" actId="1037"/>
          <ac:spMkLst>
            <pc:docMk/>
            <pc:sldMk cId="4160850646" sldId="268"/>
            <ac:spMk id="19" creationId="{6D3DA8DC-BE3F-445C-90F1-51C1284B0FFD}"/>
          </ac:spMkLst>
        </pc:spChg>
        <pc:spChg chg="add mod">
          <ac:chgData name="Martin Schray" userId="bf4f4853c980e97a" providerId="LiveId" clId="{5B342809-D782-46F7-B60E-F1718E94A175}" dt="2020-03-31T21:55:41.476" v="1229" actId="108"/>
          <ac:spMkLst>
            <pc:docMk/>
            <pc:sldMk cId="4160850646" sldId="268"/>
            <ac:spMk id="20" creationId="{A625B72C-5ED8-4C8D-961B-B88B99B0EA5D}"/>
          </ac:spMkLst>
        </pc:spChg>
        <pc:spChg chg="add mod">
          <ac:chgData name="Martin Schray" userId="bf4f4853c980e97a" providerId="LiveId" clId="{5B342809-D782-46F7-B60E-F1718E94A175}" dt="2020-03-31T21:56:08.601" v="1235" actId="1076"/>
          <ac:spMkLst>
            <pc:docMk/>
            <pc:sldMk cId="4160850646" sldId="268"/>
            <ac:spMk id="21" creationId="{202D9393-7F6E-4884-8F57-008106AFECEF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3" creationId="{5EF97233-7CDB-4FD4-811B-61312619D5D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5" creationId="{67AB86AF-A175-42C9-8DBA-236F5945AD5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7" creationId="{23475548-9413-4CE3-949D-A4EE4CD0468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9" creationId="{A3F0B377-147D-4F91-9886-741D879AE3DE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1" creationId="{6EDCE5C8-BF06-4560-947E-C278071241B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5" creationId="{EF177991-0C3B-4122-AB91-00BA089B5A4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7" creationId="{628835F9-198F-4A96-BF64-262FAD1E5AA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9" creationId="{0B48F305-14E4-4907-9C20-EAA8E95D3366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1" creationId="{60465D16-3079-43DA-B7E7-598690743D71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3" creationId="{50BD2166-8817-4385-9D91-5F543992A77A}"/>
          </ac:spMkLst>
        </pc:spChg>
        <pc:picChg chg="add del">
          <ac:chgData name="Martin Schray" userId="bf4f4853c980e97a" providerId="LiveId" clId="{5B342809-D782-46F7-B60E-F1718E94A175}" dt="2020-03-31T21:47:27.735" v="1069"/>
          <ac:picMkLst>
            <pc:docMk/>
            <pc:sldMk cId="4160850646" sldId="268"/>
            <ac:picMk id="4" creationId="{F51CECCA-EF6D-4B89-A830-6387A33EFE52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71" creationId="{06FBDB6D-C867-4B7E-98CA-AAB660F0C6C9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83" creationId="{375378EE-FE3D-4551-A94E-776CFE4D1FBA}"/>
          </ac:picMkLst>
        </pc:picChg>
        <pc:picChg chg="add mod">
          <ac:chgData name="Martin Schray" userId="bf4f4853c980e97a" providerId="LiveId" clId="{5B342809-D782-46F7-B60E-F1718E94A175}" dt="2020-03-31T21:55:57.935" v="1233" actId="1076"/>
          <ac:picMkLst>
            <pc:docMk/>
            <pc:sldMk cId="4160850646" sldId="268"/>
            <ac:picMk id="1026" creationId="{C8F8445F-CFC4-4CC6-AAAA-5D2484CB8C52}"/>
          </ac:picMkLst>
        </pc:picChg>
      </pc:sldChg>
      <pc:sldChg chg="addSp delSp modSp add mod">
        <pc:chgData name="Martin Schray" userId="bf4f4853c980e97a" providerId="LiveId" clId="{5B342809-D782-46F7-B60E-F1718E94A175}" dt="2020-03-31T21:45:03.161" v="1067" actId="20577"/>
        <pc:sldMkLst>
          <pc:docMk/>
          <pc:sldMk cId="3597565566" sldId="269"/>
        </pc:sldMkLst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2" creationId="{DF2A57A1-9DC3-450D-A85C-3DFD8CB020CF}"/>
          </ac:spMkLst>
        </pc:spChg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3" creationId="{C15B5568-740B-4F7F-8E30-9EB8C89B23C9}"/>
          </ac:spMkLst>
        </pc:spChg>
        <pc:spChg chg="add mod">
          <ac:chgData name="Martin Schray" userId="bf4f4853c980e97a" providerId="LiveId" clId="{5B342809-D782-46F7-B60E-F1718E94A175}" dt="2020-03-31T21:45:03.161" v="1067" actId="20577"/>
          <ac:spMkLst>
            <pc:docMk/>
            <pc:sldMk cId="3597565566" sldId="269"/>
            <ac:spMk id="4" creationId="{3BCF5ABB-9447-4099-A44A-F800353137C0}"/>
          </ac:spMkLst>
        </pc:spChg>
        <pc:spChg chg="add mod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5" creationId="{B49812D1-68B5-4D34-980E-39C8D07FD6F1}"/>
          </ac:spMkLst>
        </pc:spChg>
      </pc:sldChg>
      <pc:sldChg chg="modSp add mod ord">
        <pc:chgData name="Martin Schray" userId="bf4f4853c980e97a" providerId="LiveId" clId="{5B342809-D782-46F7-B60E-F1718E94A175}" dt="2020-03-31T21:57:56.960" v="1257" actId="20577"/>
        <pc:sldMkLst>
          <pc:docMk/>
          <pc:sldMk cId="1087256359" sldId="270"/>
        </pc:sldMkLst>
        <pc:spChg chg="mod">
          <ac:chgData name="Martin Schray" userId="bf4f4853c980e97a" providerId="LiveId" clId="{5B342809-D782-46F7-B60E-F1718E94A175}" dt="2020-03-31T21:57:56.960" v="1257" actId="20577"/>
          <ac:spMkLst>
            <pc:docMk/>
            <pc:sldMk cId="1087256359" sldId="270"/>
            <ac:spMk id="4" creationId="{16DFC24F-24A2-4DD9-9286-B078EFA477CF}"/>
          </ac:spMkLst>
        </pc:spChg>
      </pc:sldChg>
      <pc:sldChg chg="addSp delSp modSp add mod setBg">
        <pc:chgData name="Martin Schray" userId="bf4f4853c980e97a" providerId="LiveId" clId="{5B342809-D782-46F7-B60E-F1718E94A175}" dt="2020-03-31T21:59:53.385" v="1325" actId="26606"/>
        <pc:sldMkLst>
          <pc:docMk/>
          <pc:sldMk cId="2069341672" sldId="271"/>
        </pc:sldMkLst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2" creationId="{7EC0821A-74FE-411D-B9A1-C0C41EE2415A}"/>
          </ac:spMkLst>
        </pc:spChg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3" creationId="{437694F9-B3D1-4520-B6B1-28AEB30AE3E6}"/>
          </ac:spMkLst>
        </pc:spChg>
        <pc:spChg chg="add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4" creationId="{86B498B6-C22A-4970-9BAC-96AFE551D5F5}"/>
          </ac:spMkLst>
        </pc:spChg>
        <pc:spChg chg="add del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5" creationId="{66203C36-57E2-407C-A9A5-6D7C7AC568C3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4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8" creationId="{2ACA667E-B49F-44D8-B914-85FAAC6949A0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0" creationId="{7AE019C9-2D51-4FF9-9285-BD861AF40303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1" creationId="{8FFA21DD-B23C-49B4-BE88-288A69126508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5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7" creationId="{2ACA667E-B49F-44D8-B914-85FAAC6949A0}"/>
          </ac:spMkLst>
        </pc:spChg>
        <pc:graphicFrameChg chg="add del">
          <ac:chgData name="Martin Schray" userId="bf4f4853c980e97a" providerId="LiveId" clId="{5B342809-D782-46F7-B60E-F1718E94A175}" dt="2020-03-31T21:59:44.552" v="1318" actId="26606"/>
          <ac:graphicFrameMkLst>
            <pc:docMk/>
            <pc:sldMk cId="2069341672" sldId="271"/>
            <ac:graphicFrameMk id="7" creationId="{C34E8C85-5F33-4B6A-BCF5-F7A3138282F4}"/>
          </ac:graphicFrameMkLst>
        </pc:graphicFrameChg>
        <pc:graphicFrameChg chg="add del">
          <ac:chgData name="Martin Schray" userId="bf4f4853c980e97a" providerId="LiveId" clId="{5B342809-D782-46F7-B60E-F1718E94A175}" dt="2020-03-31T21:59:45.826" v="1320" actId="26606"/>
          <ac:graphicFrameMkLst>
            <pc:docMk/>
            <pc:sldMk cId="2069341672" sldId="271"/>
            <ac:graphicFrameMk id="9" creationId="{6E8D21B7-4179-444E-8056-96B2DEDA9A7D}"/>
          </ac:graphicFrameMkLst>
        </pc:graphicFrameChg>
        <pc:graphicFrameChg chg="add del">
          <ac:chgData name="Martin Schray" userId="bf4f4853c980e97a" providerId="LiveId" clId="{5B342809-D782-46F7-B60E-F1718E94A175}" dt="2020-03-31T21:59:48.049" v="1322" actId="26606"/>
          <ac:graphicFrameMkLst>
            <pc:docMk/>
            <pc:sldMk cId="2069341672" sldId="271"/>
            <ac:graphicFrameMk id="22" creationId="{B41F752E-0324-4812-95C4-B204A607EA9B}"/>
          </ac:graphicFrameMkLst>
        </pc:graphicFrameChg>
        <pc:graphicFrameChg chg="add del">
          <ac:chgData name="Martin Schray" userId="bf4f4853c980e97a" providerId="LiveId" clId="{5B342809-D782-46F7-B60E-F1718E94A175}" dt="2020-03-31T21:59:53.268" v="1324" actId="26606"/>
          <ac:graphicFrameMkLst>
            <pc:docMk/>
            <pc:sldMk cId="2069341672" sldId="271"/>
            <ac:graphicFrameMk id="28" creationId="{6E8D21B7-4179-444E-8056-96B2DEDA9A7D}"/>
          </ac:graphicFrameMkLst>
        </pc:graphicFrameChg>
        <pc:graphicFrameChg chg="add">
          <ac:chgData name="Martin Schray" userId="bf4f4853c980e97a" providerId="LiveId" clId="{5B342809-D782-46F7-B60E-F1718E94A175}" dt="2020-03-31T21:59:53.385" v="1325" actId="26606"/>
          <ac:graphicFrameMkLst>
            <pc:docMk/>
            <pc:sldMk cId="2069341672" sldId="271"/>
            <ac:graphicFrameMk id="30" creationId="{C34E8C85-5F33-4B6A-BCF5-F7A3138282F4}"/>
          </ac:graphicFrameMkLst>
        </pc:graphicFrameChg>
        <pc:picChg chg="add del">
          <ac:chgData name="Martin Schray" userId="bf4f4853c980e97a" providerId="LiveId" clId="{5B342809-D782-46F7-B60E-F1718E94A175}" dt="2020-03-31T21:59:45.826" v="1320" actId="26606"/>
          <ac:picMkLst>
            <pc:docMk/>
            <pc:sldMk cId="2069341672" sldId="271"/>
            <ac:picMk id="12" creationId="{0B973B8B-2EBF-4FD2-8C3E-AEE09A6F5381}"/>
          </ac:picMkLst>
        </pc:picChg>
        <pc:picChg chg="add del">
          <ac:chgData name="Martin Schray" userId="bf4f4853c980e97a" providerId="LiveId" clId="{5B342809-D782-46F7-B60E-F1718E94A175}" dt="2020-03-31T21:59:53.268" v="1324" actId="26606"/>
          <ac:picMkLst>
            <pc:docMk/>
            <pc:sldMk cId="2069341672" sldId="271"/>
            <ac:picMk id="24" creationId="{0B973B8B-2EBF-4FD2-8C3E-AEE09A6F5381}"/>
          </ac:picMkLst>
        </pc:picChg>
      </pc:sldChg>
      <pc:sldChg chg="addSp delSp modSp add mod ord modAnim">
        <pc:chgData name="Martin Schray" userId="bf4f4853c980e97a" providerId="LiveId" clId="{5B342809-D782-46F7-B60E-F1718E94A175}" dt="2020-03-31T22:09:10.891" v="1448"/>
        <pc:sldMkLst>
          <pc:docMk/>
          <pc:sldMk cId="2452609020" sldId="272"/>
        </pc:sldMkLst>
        <pc:spChg chg="add del mod">
          <ac:chgData name="Martin Schray" userId="bf4f4853c980e97a" providerId="LiveId" clId="{5B342809-D782-46F7-B60E-F1718E94A175}" dt="2020-03-31T22:01:53.535" v="1334" actId="478"/>
          <ac:spMkLst>
            <pc:docMk/>
            <pc:sldMk cId="2452609020" sldId="272"/>
            <ac:spMk id="7" creationId="{0E2C32D7-4ED7-4FB5-A8CA-0B9D5886B845}"/>
          </ac:spMkLst>
        </pc:spChg>
        <pc:spChg chg="add mod">
          <ac:chgData name="Martin Schray" userId="bf4f4853c980e97a" providerId="LiveId" clId="{5B342809-D782-46F7-B60E-F1718E94A175}" dt="2020-03-31T22:08:34.586" v="1443" actId="164"/>
          <ac:spMkLst>
            <pc:docMk/>
            <pc:sldMk cId="2452609020" sldId="272"/>
            <ac:spMk id="8" creationId="{2343AC54-B0D7-4718-BCBB-F79E87F2E82E}"/>
          </ac:spMkLst>
        </pc:spChg>
        <pc:spChg chg="add del mod">
          <ac:chgData name="Martin Schray" userId="bf4f4853c980e97a" providerId="LiveId" clId="{5B342809-D782-46F7-B60E-F1718E94A175}" dt="2020-03-31T22:03:16.009" v="1362" actId="478"/>
          <ac:spMkLst>
            <pc:docMk/>
            <pc:sldMk cId="2452609020" sldId="272"/>
            <ac:spMk id="11" creationId="{DD670828-46A2-47E2-97B4-964E726B283E}"/>
          </ac:spMkLst>
        </pc:spChg>
        <pc:spChg chg="add del mod">
          <ac:chgData name="Martin Schray" userId="bf4f4853c980e97a" providerId="LiveId" clId="{5B342809-D782-46F7-B60E-F1718E94A175}" dt="2020-03-31T22:05:38.513" v="1378" actId="21"/>
          <ac:spMkLst>
            <pc:docMk/>
            <pc:sldMk cId="2452609020" sldId="272"/>
            <ac:spMk id="14" creationId="{E92440A1-690E-4233-A83B-3BA9F31D304A}"/>
          </ac:spMkLst>
        </pc:spChg>
        <pc:spChg chg="add del mod">
          <ac:chgData name="Martin Schray" userId="bf4f4853c980e97a" providerId="LiveId" clId="{5B342809-D782-46F7-B60E-F1718E94A175}" dt="2020-03-31T22:07:16.144" v="1408" actId="478"/>
          <ac:spMkLst>
            <pc:docMk/>
            <pc:sldMk cId="2452609020" sldId="272"/>
            <ac:spMk id="17" creationId="{4F586A04-68D4-4ACC-A28F-3C56CC521929}"/>
          </ac:spMkLst>
        </pc:spChg>
        <pc:spChg chg="add del mod">
          <ac:chgData name="Martin Schray" userId="bf4f4853c980e97a" providerId="LiveId" clId="{5B342809-D782-46F7-B60E-F1718E94A175}" dt="2020-03-31T22:08:01.954" v="1440" actId="21"/>
          <ac:spMkLst>
            <pc:docMk/>
            <pc:sldMk cId="2452609020" sldId="272"/>
            <ac:spMk id="18" creationId="{1E21CA8A-CAC1-49C6-B4E2-554815EF776D}"/>
          </ac:spMkLst>
        </pc:spChg>
        <pc:spChg chg="add mod">
          <ac:chgData name="Martin Schray" userId="bf4f4853c980e97a" providerId="LiveId" clId="{5B342809-D782-46F7-B60E-F1718E94A175}" dt="2020-03-31T22:08:39.440" v="1444" actId="164"/>
          <ac:spMkLst>
            <pc:docMk/>
            <pc:sldMk cId="2452609020" sldId="272"/>
            <ac:spMk id="32" creationId="{52EE15D7-E5DF-4F0C-A937-5789A2B1DE1D}"/>
          </ac:spMkLst>
        </pc:spChg>
        <pc:spChg chg="add mod">
          <ac:chgData name="Martin Schray" userId="bf4f4853c980e97a" providerId="LiveId" clId="{5B342809-D782-46F7-B60E-F1718E94A175}" dt="2020-03-31T22:08:45.523" v="1445" actId="164"/>
          <ac:spMkLst>
            <pc:docMk/>
            <pc:sldMk cId="2452609020" sldId="272"/>
            <ac:spMk id="37" creationId="{6A1345CC-00EB-4371-BDA1-86F4E77159AC}"/>
          </ac:spMkLst>
        </pc:spChg>
        <pc:grpChg chg="add mod">
          <ac:chgData name="Martin Schray" userId="bf4f4853c980e97a" providerId="LiveId" clId="{5B342809-D782-46F7-B60E-F1718E94A175}" dt="2020-03-31T22:08:34.586" v="1443" actId="164"/>
          <ac:grpSpMkLst>
            <pc:docMk/>
            <pc:sldMk cId="2452609020" sldId="272"/>
            <ac:grpSpMk id="22" creationId="{A37CE6EF-D1DB-4966-8F80-55415CDD6CD8}"/>
          </ac:grpSpMkLst>
        </pc:grpChg>
        <pc:grpChg chg="add mod">
          <ac:chgData name="Martin Schray" userId="bf4f4853c980e97a" providerId="LiveId" clId="{5B342809-D782-46F7-B60E-F1718E94A175}" dt="2020-03-31T22:08:39.440" v="1444" actId="164"/>
          <ac:grpSpMkLst>
            <pc:docMk/>
            <pc:sldMk cId="2452609020" sldId="272"/>
            <ac:grpSpMk id="23" creationId="{E9ED714A-7D3B-45D7-A673-6F69D203E3D3}"/>
          </ac:grpSpMkLst>
        </pc:grpChg>
        <pc:grpChg chg="add mod">
          <ac:chgData name="Martin Schray" userId="bf4f4853c980e97a" providerId="LiveId" clId="{5B342809-D782-46F7-B60E-F1718E94A175}" dt="2020-03-31T22:08:45.523" v="1445" actId="164"/>
          <ac:grpSpMkLst>
            <pc:docMk/>
            <pc:sldMk cId="2452609020" sldId="272"/>
            <ac:grpSpMk id="24" creationId="{679D60E5-E8BD-42DC-A6D8-066BFA386F90}"/>
          </ac:grpSpMkLst>
        </pc:grpChg>
        <pc:picChg chg="add del mod">
          <ac:chgData name="Martin Schray" userId="bf4f4853c980e97a" providerId="LiveId" clId="{5B342809-D782-46F7-B60E-F1718E94A175}" dt="2020-03-31T22:02:30.479" v="1358" actId="478"/>
          <ac:picMkLst>
            <pc:docMk/>
            <pc:sldMk cId="2452609020" sldId="272"/>
            <ac:picMk id="4" creationId="{21C55586-33D0-4BE6-9977-EC6506CAD53C}"/>
          </ac:picMkLst>
        </pc:picChg>
        <pc:picChg chg="add del mod">
          <ac:chgData name="Martin Schray" userId="bf4f4853c980e97a" providerId="LiveId" clId="{5B342809-D782-46F7-B60E-F1718E94A175}" dt="2020-03-31T22:04:47.255" v="1364" actId="478"/>
          <ac:picMkLst>
            <pc:docMk/>
            <pc:sldMk cId="2452609020" sldId="272"/>
            <ac:picMk id="10" creationId="{AE262AF9-7F50-44DA-AA18-B98B2277285A}"/>
          </ac:picMkLst>
        </pc:picChg>
        <pc:picChg chg="add del">
          <ac:chgData name="Martin Schray" userId="bf4f4853c980e97a" providerId="LiveId" clId="{5B342809-D782-46F7-B60E-F1718E94A175}" dt="2020-03-31T22:04:49.512" v="1366"/>
          <ac:picMkLst>
            <pc:docMk/>
            <pc:sldMk cId="2452609020" sldId="272"/>
            <ac:picMk id="12" creationId="{B05D7850-0C82-4A21-8590-F7B24C5F2B2C}"/>
          </ac:picMkLst>
        </pc:picChg>
        <pc:picChg chg="add mod ord">
          <ac:chgData name="Martin Schray" userId="bf4f4853c980e97a" providerId="LiveId" clId="{5B342809-D782-46F7-B60E-F1718E94A175}" dt="2020-03-31T22:08:34.586" v="1443" actId="164"/>
          <ac:picMkLst>
            <pc:docMk/>
            <pc:sldMk cId="2452609020" sldId="272"/>
            <ac:picMk id="13" creationId="{411932CE-3CAE-4497-B7FC-C53343FD986E}"/>
          </ac:picMkLst>
        </pc:picChg>
        <pc:picChg chg="add mod">
          <ac:chgData name="Martin Schray" userId="bf4f4853c980e97a" providerId="LiveId" clId="{5B342809-D782-46F7-B60E-F1718E94A175}" dt="2020-03-31T22:08:45.523" v="1445" actId="164"/>
          <ac:picMkLst>
            <pc:docMk/>
            <pc:sldMk cId="2452609020" sldId="272"/>
            <ac:picMk id="16" creationId="{4CA62E59-1A20-405E-BAB4-E7E67592B61E}"/>
          </ac:picMkLst>
        </pc:picChg>
        <pc:picChg chg="add mod">
          <ac:chgData name="Martin Schray" userId="bf4f4853c980e97a" providerId="LiveId" clId="{5B342809-D782-46F7-B60E-F1718E94A175}" dt="2020-03-31T22:08:39.440" v="1444" actId="164"/>
          <ac:picMkLst>
            <pc:docMk/>
            <pc:sldMk cId="2452609020" sldId="272"/>
            <ac:picMk id="31" creationId="{3FB6B6D4-C48C-4BC9-8B65-4A32E3772464}"/>
          </ac:picMkLst>
        </pc:picChg>
        <pc:picChg chg="add del mod">
          <ac:chgData name="Martin Schray" userId="bf4f4853c980e97a" providerId="LiveId" clId="{5B342809-D782-46F7-B60E-F1718E94A175}" dt="2020-03-31T22:05:39.273" v="1379" actId="1076"/>
          <ac:picMkLst>
            <pc:docMk/>
            <pc:sldMk cId="2452609020" sldId="272"/>
            <ac:picMk id="1026" creationId="{C8F8445F-CFC4-4CC6-AAAA-5D2484CB8C52}"/>
          </ac:picMkLst>
        </pc:picChg>
      </pc:sldChg>
      <pc:sldChg chg="addSp modSp add mod">
        <pc:chgData name="Martin Schray" userId="bf4f4853c980e97a" providerId="LiveId" clId="{5B342809-D782-46F7-B60E-F1718E94A175}" dt="2020-03-31T22:20:04.854" v="1466" actId="1076"/>
        <pc:sldMkLst>
          <pc:docMk/>
          <pc:sldMk cId="3386601392" sldId="273"/>
        </pc:sldMkLst>
        <pc:picChg chg="add mod">
          <ac:chgData name="Martin Schray" userId="bf4f4853c980e97a" providerId="LiveId" clId="{5B342809-D782-46F7-B60E-F1718E94A175}" dt="2020-03-31T22:20:04.854" v="1466" actId="1076"/>
          <ac:picMkLst>
            <pc:docMk/>
            <pc:sldMk cId="3386601392" sldId="273"/>
            <ac:picMk id="4" creationId="{9F51568C-F66D-4C49-A949-A6BA6C416740}"/>
          </ac:picMkLst>
        </pc:picChg>
      </pc:sldChg>
    </pc:docChg>
  </pc:docChgLst>
  <pc:docChgLst>
    <pc:chgData name="Martin Schray" userId="bf4f4853c980e97a" providerId="LiveId" clId="{AB0F494A-8842-4747-B7DE-9EACD22887CD}"/>
    <pc:docChg chg="undo custSel modSld">
      <pc:chgData name="Martin Schray" userId="bf4f4853c980e97a" providerId="LiveId" clId="{AB0F494A-8842-4747-B7DE-9EACD22887CD}" dt="2020-05-15T13:33:05.178" v="7" actId="6549"/>
      <pc:docMkLst>
        <pc:docMk/>
      </pc:docMkLst>
      <pc:sldChg chg="addSp modSp mod modAnim">
        <pc:chgData name="Martin Schray" userId="bf4f4853c980e97a" providerId="LiveId" clId="{AB0F494A-8842-4747-B7DE-9EACD22887CD}" dt="2020-05-15T13:33:05.178" v="7" actId="6549"/>
        <pc:sldMkLst>
          <pc:docMk/>
          <pc:sldMk cId="2452609020" sldId="272"/>
        </pc:sldMkLst>
        <pc:spChg chg="mod">
          <ac:chgData name="Martin Schray" userId="bf4f4853c980e97a" providerId="LiveId" clId="{AB0F494A-8842-4747-B7DE-9EACD22887CD}" dt="2020-05-15T13:33:05.178" v="7" actId="6549"/>
          <ac:spMkLst>
            <pc:docMk/>
            <pc:sldMk cId="2452609020" sldId="272"/>
            <ac:spMk id="6" creationId="{43DDE6EE-61CB-46C5-B3ED-2AAB126A2D57}"/>
          </ac:spMkLst>
        </pc:spChg>
        <pc:spChg chg="add 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3" creationId="{D00F8595-55BB-4CB5-BE19-0AC66A3F534A}"/>
          </ac:spMkLst>
        </pc:spChg>
        <pc:spChg chg="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6" creationId="{DDAEA12E-74C5-4A64-8A65-951F9BD6B2E5}"/>
          </ac:spMkLst>
        </pc:spChg>
        <pc:grpChg chg="add mod">
          <ac:chgData name="Martin Schray" userId="bf4f4853c980e97a" providerId="LiveId" clId="{AB0F494A-8842-4747-B7DE-9EACD22887CD}" dt="2020-05-15T13:31:37.030" v="1" actId="571"/>
          <ac:grpSpMkLst>
            <pc:docMk/>
            <pc:sldMk cId="2452609020" sldId="272"/>
            <ac:grpSpMk id="34" creationId="{C4C6DB52-CCDD-438E-A2D6-4881E083E02B}"/>
          </ac:grpSpMkLst>
        </pc:grpChg>
        <pc:picChg chg="add 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0" creationId="{DCE82241-7D79-4497-B6EE-6C313BD3D4A5}"/>
          </ac:picMkLst>
        </pc:picChg>
        <pc:picChg chg="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5" creationId="{A81B583E-9CC9-4D1D-A5D7-622242E83C6F}"/>
          </ac:picMkLst>
        </pc:picChg>
        <pc:picChg chg="mod">
          <ac:chgData name="Martin Schray" userId="bf4f4853c980e97a" providerId="LiveId" clId="{AB0F494A-8842-4747-B7DE-9EACD22887CD}" dt="2020-05-15T13:33:02.728" v="5" actId="1076"/>
          <ac:picMkLst>
            <pc:docMk/>
            <pc:sldMk cId="2452609020" sldId="272"/>
            <ac:picMk id="1026" creationId="{C8F8445F-CFC4-4CC6-AAAA-5D2484CB8C52}"/>
          </ac:picMkLst>
        </pc:picChg>
      </pc:sldChg>
    </pc:docChg>
  </pc:docChgLst>
  <pc:docChgLst>
    <pc:chgData name="Martin Schray" userId="bf4f4853c980e97a" providerId="LiveId" clId="{604A9D14-AE16-4DDC-8D21-E1B09F84D8C1}"/>
    <pc:docChg chg="undo custSel mod addSld modSld sldOrd modSection">
      <pc:chgData name="Martin Schray" userId="bf4f4853c980e97a" providerId="LiveId" clId="{604A9D14-AE16-4DDC-8D21-E1B09F84D8C1}" dt="2020-09-16T00:51:00.465" v="132"/>
      <pc:docMkLst>
        <pc:docMk/>
      </pc:docMkLst>
      <pc:sldChg chg="addSp delSp modSp new mod ord setBg">
        <pc:chgData name="Martin Schray" userId="bf4f4853c980e97a" providerId="LiveId" clId="{604A9D14-AE16-4DDC-8D21-E1B09F84D8C1}" dt="2020-09-16T00:51:00.465" v="132"/>
        <pc:sldMkLst>
          <pc:docMk/>
          <pc:sldMk cId="1176246347" sldId="274"/>
        </pc:sldMkLst>
        <pc:spChg chg="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2" creationId="{6445F943-3352-458F-BD59-E2CF04E9932E}"/>
          </ac:spMkLst>
        </pc:spChg>
        <pc:spChg chg="add del 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3" creationId="{C7A0DBFB-89C4-4DB1-B7BB-DC909E1AF96B}"/>
          </ac:spMkLst>
        </pc:spChg>
        <pc:spChg chg="add del">
          <ac:chgData name="Martin Schray" userId="bf4f4853c980e97a" providerId="LiveId" clId="{604A9D14-AE16-4DDC-8D21-E1B09F84D8C1}" dt="2020-09-16T00:47:50.291" v="14" actId="478"/>
          <ac:spMkLst>
            <pc:docMk/>
            <pc:sldMk cId="1176246347" sldId="274"/>
            <ac:spMk id="5" creationId="{F9617502-CE9E-4EDE-A073-EE0B69977A67}"/>
          </ac:spMkLst>
        </pc:spChg>
        <pc:spChg chg="add del mod">
          <ac:chgData name="Martin Schray" userId="bf4f4853c980e97a" providerId="LiveId" clId="{604A9D14-AE16-4DDC-8D21-E1B09F84D8C1}" dt="2020-09-16T00:49:52.916" v="59" actId="767"/>
          <ac:spMkLst>
            <pc:docMk/>
            <pc:sldMk cId="1176246347" sldId="274"/>
            <ac:spMk id="8" creationId="{84995771-961E-4E10-852E-C88CECE0CDF0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1" creationId="{65EA80E6-CA50-4A41-AF47-BFAB29EFCE5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3" creationId="{0E06742D-F338-4339-913D-701F85793CE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5" creationId="{2ACA667E-B49F-44D8-B914-85FAAC6949A0}"/>
          </ac:spMkLst>
        </pc:spChg>
        <pc:graphicFrameChg chg="add">
          <ac:chgData name="Martin Schray" userId="bf4f4853c980e97a" providerId="LiveId" clId="{604A9D14-AE16-4DDC-8D21-E1B09F84D8C1}" dt="2020-09-16T00:50:51.273" v="130" actId="26606"/>
          <ac:graphicFrameMkLst>
            <pc:docMk/>
            <pc:sldMk cId="1176246347" sldId="274"/>
            <ac:graphicFrameMk id="6" creationId="{39DA009C-30C9-4A53-970C-D27983828EAD}"/>
          </ac:graphicFrameMkLst>
        </pc:graphicFrameChg>
        <pc:picChg chg="add del mod">
          <ac:chgData name="Martin Schray" userId="bf4f4853c980e97a" providerId="LiveId" clId="{604A9D14-AE16-4DDC-8D21-E1B09F84D8C1}" dt="2020-09-16T00:49:57.922" v="66" actId="22"/>
          <ac:picMkLst>
            <pc:docMk/>
            <pc:sldMk cId="1176246347" sldId="274"/>
            <ac:picMk id="7" creationId="{B1CE9457-452B-491D-87AA-559B2301E728}"/>
          </ac:picMkLst>
        </pc:picChg>
        <pc:picChg chg="add">
          <ac:chgData name="Martin Schray" userId="bf4f4853c980e97a" providerId="LiveId" clId="{604A9D14-AE16-4DDC-8D21-E1B09F84D8C1}" dt="2020-09-16T00:50:51.273" v="130" actId="26606"/>
          <ac:picMkLst>
            <pc:docMk/>
            <pc:sldMk cId="1176246347" sldId="274"/>
            <ac:picMk id="9" creationId="{0B973B8B-2EBF-4FD2-8C3E-AEE09A6F5381}"/>
          </ac:picMkLst>
        </pc:picChg>
        <pc:picChg chg="add del">
          <ac:chgData name="Martin Schray" userId="bf4f4853c980e97a" providerId="LiveId" clId="{604A9D14-AE16-4DDC-8D21-E1B09F84D8C1}" dt="2020-09-16T00:49:34.974" v="24" actId="22"/>
          <ac:picMkLst>
            <pc:docMk/>
            <pc:sldMk cId="1176246347" sldId="274"/>
            <ac:picMk id="10" creationId="{F7D7A3F3-80C8-4019-B975-1EBE5C3B41DC}"/>
          </ac:picMkLst>
        </pc:picChg>
        <pc:picChg chg="add del mod">
          <ac:chgData name="Martin Schray" userId="bf4f4853c980e97a" providerId="LiveId" clId="{604A9D14-AE16-4DDC-8D21-E1B09F84D8C1}" dt="2020-09-16T00:50:47.298" v="129" actId="478"/>
          <ac:picMkLst>
            <pc:docMk/>
            <pc:sldMk cId="1176246347" sldId="274"/>
            <ac:picMk id="12" creationId="{72CBBD3A-73E3-459A-9C91-924EC8D6A6E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8:58.1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13072 0 0,'3'13'310'0'0,"-1"-4"156"0"0,0-1 0 0 0,0 1 1 0 0,1-1-1 0 0,7 16 0 0 0,-1-5 271 0 0,0 1-1 0 0,7 25 1 0 0,11 23-247 0 0,62 128-117 0 0,-22-43-312 0 0,38 81-165 0 0,-19-76-186 0 0,-1 0 115 0 0,-55-101 156 0 0,1 0-1 0 0,49 63 0 0 0,-51-78 62 0 0,-18-26-300 0 0,1 1 0 0 0,0-1 0 0 0,1-1-1 0 0,20 18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3.4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525 1 8512 0 0,'-51'150'408'0'0,"34"-108"-231"0"0,-2-1 0 0 0,-2 0 1 0 0,-2-2-1 0 0,-1 0 0 0 0,-54 64 1 0 0,4-18 48 0 0,-55 69-196 0 0,126-149-44 0 0,-14 18-193 0 0,1 0-1 0 0,0 1 1 0 0,-15 35 0 0 0,30-58 164 0 0,0 1 1 0 0,1 0-1 0 0,-1 0 1 0 0,0 0-1 0 0,1 0 0 0 0,-1 0 1 0 0,1 0-1 0 0,0 0 0 0 0,-1 0 1 0 0,1 0-1 0 0,0 0 0 0 0,0 0 1 0 0,0 0-1 0 0,1 0 1 0 0,-1 0-1 0 0,0-1 0 0 0,1 1 1 0 0,-1 0-1 0 0,1 0 0 0 0,0 0 1 0 0,0 0-1 0 0,0 0 1 0 0,-1-1-1 0 0,2 1 0 0 0,-1 0 1 0 0,0-1-1 0 0,0 1 0 0 0,0-1 1 0 0,1 1-1 0 0,2 1 0 0 0,-1 0 17 0 0,1-1 0 0 0,0 0 0 0 0,0 0 0 0 0,0 0 0 0 0,1 0 0 0 0,-1-1 0 0 0,0 1 0 0 0,1-1 0 0 0,-1 0 0 0 0,1-1 0 0 0,-1 1 0 0 0,9-1 0 0 0,136-7 1323 0 0,1-1-307 0 0,-31 7-594 0 0,193-26 0 0 0,-187-4-437 0 0,-16 4-52 0 0,-98 25 92 0 0,-1-1-1 0 0,1-1 0 0 0,-1 1 0 0 0,0-2 0 0 0,12-6 1 0 0,-17 6 3 0 0,-4 5-3 0 0,-1-1 1 0 0,1 1-1 0 0,-1-1 0 0 0,0 1 0 0 0,1-1 1 0 0,-1 1-1 0 0,1-1 0 0 0,-1 1 0 0 0,1 0 1 0 0,0-1-1 0 0,-1 1 0 0 0,1 0 0 0 0,-1-1 1 0 0,1 1-1 0 0,0 0 0 0 0,-1 0 0 0 0,1-1 1 0 0,-1 1-1 0 0,1 0 0 0 0,1 0 0 0 0,-4-1-29 0 0,1 0-1 0 0,0 0 0 0 0,-1 0 1 0 0,1-1-1 0 0,0 1 0 0 0,-1 0 1 0 0,1-1-1 0 0,0 1 0 0 0,-2-4 1 0 0,-2-2-90 0 0,-32-33-498 0 0,2-1 1 0 0,2-1 0 0 0,-38-65-1 0 0,23 34 1500 0 0,-11-16 1306 0 0,20 19-300 0 0,30 54-1531 0 0,8 13-237 0 0,-1-1 0 0 0,0 1 0 0 0,0-1 1 0 0,0 1-1 0 0,0 0 0 0 0,0 0 1 0 0,-1 0-1 0 0,1 0 0 0 0,-1 0 0 0 0,-7-4 761 0 0,-3 11-473 0 0,9-1-401 0 0,1 0 0 0 0,-1 0 1 0 0,1 0-1 0 0,0 0 0 0 0,1 1 1 0 0,-1-1-1 0 0,1 1 0 0 0,-3 4 1 0 0,-15 32 14 0 0,18-33-16 0 0,0 0 1 0 0,0 0-1 0 0,1-1 1 0 0,-1 9-1 0 0,1-8 2 0 0,-1 0 0 0 0,1 0 0 0 0,-5 12 0 0 0,1-7 0 0 0,2-2 36 0 0,-2 0-1 0 0,-6 12 0 0 0,11-21-10 0 0,-1 0-1 0 0,0-1 1 0 0,1 1 0 0 0,-1-1-1 0 0,1 1 1 0 0,-1-1-1 0 0,0 1 1 0 0,1-1 0 0 0,-1 0-1 0 0,0 1 1 0 0,0-1-1 0 0,1 0 1 0 0,-1 1 0 0 0,0-1-1 0 0,0 0 1 0 0,0 0-1 0 0,1 0 1 0 0,-1 0 0 0 0,0 0-1 0 0,0 0 1 0 0,0 0-1 0 0,1 0 1 0 0,-1 0 0 0 0,0 0-1 0 0,0 0 1 0 0,1 0-1 0 0,-1-1 1 0 0,0 1 0 0 0,0 0-1 0 0,0-1 1 0 0,-2 0 57 0 0,0 0 1 0 0,0-1 0 0 0,1 1-1 0 0,-1-1 1 0 0,1 1 0 0 0,-3-3-1 0 0,-3-4 46 0 0,1-1 0 0 0,0 1 0 0 0,-12-20 0 0 0,-4-5-206 0 0,12 19-50 0 0,1 0-168 0 0,-1 1-1 0 0,-16-16 0 0 0,25 28 255 0 0,1 0-1 0 0,-1 0 0 0 0,1 0 0 0 0,-1 0 0 0 0,1 0 0 0 0,-1 0 0 0 0,1 0 0 0 0,-1 0 0 0 0,0 1 1 0 0,1-1-1 0 0,-1 0 0 0 0,0 1 0 0 0,0 0 0 0 0,0-1 0 0 0,1 1 0 0 0,-1 0 0 0 0,0 0 0 0 0,0 0 1 0 0,0 0-1 0 0,0 0 0 0 0,1 1 0 0 0,-1-1 0 0 0,0 1 0 0 0,0-1 0 0 0,1 1 0 0 0,-1-1 0 0 0,0 1 1 0 0,1 0-1 0 0,-1 0 0 0 0,0 0 0 0 0,1 0 0 0 0,-1 0 0 0 0,1 0 0 0 0,0 0 0 0 0,-1 1 0 0 0,-1 1 1 0 0,-3 4-59 0 0,0 1 0 0 0,0-1 0 0 0,0 1 0 0 0,1 1 0 0 0,-6 11 1 0 0,7-10 38 0 0,0 0-1 0 0,0 0 1 0 0,1 1 0 0 0,0-1 0 0 0,1 1 0 0 0,-2 15 0 0 0,1 68-959 0 0,3-93 981 0 0,0 39-896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8:58.65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1 322 11272 0 0,'185'-79'584'0'0,"-65"29"86"0"0,85-34 600 0 0,3 16-925 0 0,-159 56-344 0 0,2 2 1 0 0,-1 2-1 0 0,1 2 1 0 0,0 3 0 0 0,1 2-1 0 0,54 5 1 0 0,-76 0-95 0 0,-1 1 0 0 0,0 2 1 0 0,0 0-1 0 0,0 2 0 0 0,-1 1 1 0 0,36 19-1 0 0,-27-9-94 0 0,-1 2 0 0 0,-1 2-1 0 0,60 51 1 0 0,-80-60 123 0 0,0 0 0 0 0,-1 1 0 0 0,-1 0 0 0 0,0 1 0 0 0,-1 0 0 0 0,-1 1 0 0 0,-1 1-1 0 0,0 0 1 0 0,-2 0 0 0 0,0 0 0 0 0,-1 1 0 0 0,7 36 0 0 0,-8-22 141 0 0,-1 0 0 0 0,-2 0 0 0 0,-2 0 0 0 0,-1 0 0 0 0,-1 0 0 0 0,-2 0 0 0 0,-8 37 0 0 0,-45 183 1501 0 0,39-190-1007 0 0,-50 116 0 0 0,48-139-365 0 0,-8 20 87 0 0,-2-1 0 0 0,-38 56 0 0 0,-47 36-1 0 0,98-134-650 0 0,-1 0-1 0 0,-1-1 1 0 0,0-1-1 0 0,-1-1 1 0 0,-37 23 0 0 0,33-26-686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8:59.3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202 1966 13440 0 0,'3'30'2822'0'0,"-6"-41"-1893"0"0,-62-229-111 0 0,-12-114-2371 0 0,61 267 1157 0 0,-12-83-244 0 0,13-75 196 0 0,14 181 448 0 0,3 0 0 0 0,3 1 0 0 0,18-84 0 0 0,-2 61 360 0 0,60-157 0 0 0,-72 220-380 0 0,1 1 0 0 0,1 0 0 0 0,21-32 0 0 0,-26 45-16 0 0,1 0 0 0 0,0 0 1 0 0,0 1-1 0 0,1 0 0 0 0,0 1 0 0 0,0 0 0 0 0,1 0 1 0 0,0 0-1 0 0,0 1 0 0 0,14-6 0 0 0,-17 9 27 0 0,-1 2 0 0 0,0-1 0 0 0,0 0 0 0 0,1 1 0 0 0,-1 0 0 0 0,1 0 0 0 0,-1 1 0 0 0,1 0 0 0 0,0 0 0 0 0,-1 0 0 0 0,1 0 1 0 0,-1 1-1 0 0,1 0 0 0 0,-1 0 0 0 0,1 1 0 0 0,-1-1 0 0 0,0 1 0 0 0,0 0 0 0 0,0 1 0 0 0,0-1 0 0 0,0 1 0 0 0,4 3 0 0 0,9 7-20 0 0,-1 1 0 0 0,0 1 1 0 0,-2 0-1 0 0,18 22 0 0 0,-18-20 21 0 0,14 17 3 0 0,-1 2 0 0 0,-2 1 0 0 0,23 44 0 0 0,53 126-3 0 0,-76-152 4 0 0,11 25 0 0 0,33 103 0 0 0,8 107 1420 0 0,-74-270-1183 0 0,1 33 0 0 0,-3-31-187 0 0,5 27 0 0 0,1 6-692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8:59.70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1 529 17103 0 0,'5'-3'740'0'0,"-1"1"-722"0"0,1 0 0 0 0,-1 0-1 0 0,1 1 1 0 0,0 0-1 0 0,-1 0 1 0 0,1 0-1 0 0,0 1 1 0 0,5-1-1 0 0,-4 1 65 0 0,1-1 0 0 0,-1 0 0 0 0,12-2 0 0 0,164-63 1637 0 0,90-28-1597 0 0,-39 9-1552 0 0,-9-20-1103 0 0,-145 67 1750 0 0,-70 34 652 0 0,40-19-970 0 0,83-53 1 0 0,-109 58 128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0.1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14336 0 0,'1'2'705'0'0,"14"20"-385"0"0,23 47-1 0 0,-3-4-87 0 0,31 33-153 0 0,-41-62-40 0 0,0 1-1 0 0,25 54 0 0 0,-38-64-90 0 0,65 152-653 0 0,-62-145 364 0 0,-14-31 233 0 0,0-1 1 0 0,1 0-1 0 0,0 1 1 0 0,-1-1 0 0 0,1 0-1 0 0,0 0 1 0 0,0 0-1 0 0,0 0 1 0 0,0 0 0 0 0,4 2-1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0.5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 91 16783 0 0,'0'0'368'0'0,"0"-7"80"0"0,-5 2 8 0 0,1-2 24 0 0,4 0-384 0 0,-5-2-96 0 0,5 1 0 0 0,0-7 624 0 0,0 6 64 0 0,0 2-896 0 0,0 0-112 0 0,0-2-360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0.9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12544 0 0,'0'6'83'0'0,"1"0"0"0"0,0-1 0 0 0,0 1 0 0 0,0 0 1 0 0,0-1-1 0 0,1 0 0 0 0,4 10 0 0 0,22 35 173 0 0,-21-39 105 0 0,45 72 1595 0 0,33 58-995 0 0,315 665-787 0 0,-319-607-534 0 0,-33-74-212 0 0,-38-103-579 0 0,21 34 0 0 0,-29-52 733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1.32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0 295 13344 0 0,'1'1'738'0'0,"14"25"891"0"0,-3-6-1082 0 0,0 0 0 0 0,19 23-1 0 0,62 78-162 0 0,49 75 48 0 0,-100-133-348 0 0,-14-22-41 0 0,66 90-4 0 0,-79-114-107 0 0,0 0 1 0 0,1-1-1 0 0,1-1 1 0 0,0-1-1 0 0,24 15 0 0 0,-35-25 24 0 0,0 0 0 0 0,0-1 0 0 0,1 0 0 0 0,-1 0-1 0 0,1-1 1 0 0,0 1 0 0 0,-1-2 0 0 0,1 1 0 0 0,9 0-1 0 0,-12-1-1 0 0,0-1 0 0 0,0 0 0 0 0,-1-1-1 0 0,1 1 1 0 0,0-1 0 0 0,0 0-1 0 0,0 1 1 0 0,-1-2 0 0 0,1 1 0 0 0,0 0-1 0 0,-1-1 1 0 0,1 0 0 0 0,-1 1 0 0 0,0-1-1 0 0,1-1 1 0 0,-1 1 0 0 0,0 0-1 0 0,3-4 1 0 0,3-4-290 0 0,0 0 1 0 0,-1 0-1 0 0,0-1 0 0 0,-1 0 0 0 0,0-1 0 0 0,10-23 0 0 0,-9 12-339 0 0,0-1 0 0 0,8-43 0 0 0,-6 6-283 0 0</inkml:trace>
  <inkml:trace contextRef="#ctx0" brushRef="#br0" timeOffset="1">834 154 10680 0 0,'-38'-154'5374'0'0,"36"175"-4061"0"0,4 30-913 0 0,12 62-1 0 0,-8-69-328 0 0,81 533-59 0 0,-42-286-14 0 0,-32-206 8 0 0,49 349 68 0 0,-17-80-63 0 0,16 147-434 0 0,-47-356-1288 0 0,-10-83 699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00:29:02.5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2937 19 15136 0 0,'-13'2'211'0'0,"1"-1"0"0"0,-1 0 0 0 0,1 0 0 0 0,-21-3 1 0 0,11 0-152 0 0,-4 0 319 0 0,-29-7 0 0 0,31 5-160 0 0,0 1 0 0 0,-1 2 0 0 0,-47 1 1 0 0,19 1-232 0 0,16 0-125 0 0,0 1-1 0 0,1 2 1 0 0,0 2-1 0 0,0 1 1 0 0,0 2-1 0 0,0 1 1 0 0,-41 18-1 0 0,-358 149-2235 0 0,73-31 2720 0 0,53 1 1163 0 0,209-96-1284 0 0,-162 90-152 0 0,204-112-116 0 0,-117 56-245 0 0,-103 21-322 0 0,265-103 462 0 0,-1 0 0 0 0,1-1 0 0 0,-1 0 1 0 0,0-1-1 0 0,0-1 0 0 0,1 0 0 0 0,-20-3 0 0 0,-14-6-933 0 0,36 8 560 0 0,1-1 0 0 0,-1-1-1 0 0,-12-4 1 0 0,10 1-485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jp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554A-6393-482E-82C6-45A207A1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What is the daily Standup (Scrum)?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15F1-614A-47C9-B264-2F202099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56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2BF-8196-49CA-940E-6ECD29E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Daily Standup?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604-5B69-414F-8C41-F15E3F2512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Remind me of the scrum Ceremonies</a:t>
            </a:r>
          </a:p>
          <a:p>
            <a:r>
              <a:rPr lang="en-US" dirty="0"/>
              <a:t>What is the daily standup?</a:t>
            </a:r>
          </a:p>
        </p:txBody>
      </p:sp>
    </p:spTree>
    <p:extLst>
      <p:ext uri="{BB962C8B-B14F-4D97-AF65-F5344CB8AC3E}">
        <p14:creationId xmlns:p14="http://schemas.microsoft.com/office/powerpoint/2010/main" val="36897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</p:spTree>
    <p:extLst>
      <p:ext uri="{BB962C8B-B14F-4D97-AF65-F5344CB8AC3E}">
        <p14:creationId xmlns:p14="http://schemas.microsoft.com/office/powerpoint/2010/main" val="4160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4CE86F-ED16-4845-809A-32E215BB335C}"/>
              </a:ext>
            </a:extLst>
          </p:cNvPr>
          <p:cNvGrpSpPr/>
          <p:nvPr/>
        </p:nvGrpSpPr>
        <p:grpSpPr>
          <a:xfrm>
            <a:off x="6962800" y="763200"/>
            <a:ext cx="3029400" cy="1161360"/>
            <a:chOff x="6962800" y="763200"/>
            <a:chExt cx="3029400" cy="11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E2F90D-D6FE-4F36-BE79-3E0BE1862AC2}"/>
                    </a:ext>
                  </a:extLst>
                </p14:cNvPr>
                <p14:cNvContentPartPr/>
                <p14:nvPr/>
              </p14:nvContentPartPr>
              <p14:xfrm>
                <a:off x="8080600" y="1169640"/>
                <a:ext cx="276120" cy="53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E2F90D-D6FE-4F36-BE79-3E0BE1862A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7600" y="1107000"/>
                  <a:ext cx="40176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CA5951-03DB-41F6-9910-1ED3E978E701}"/>
                    </a:ext>
                  </a:extLst>
                </p14:cNvPr>
                <p14:cNvContentPartPr/>
                <p14:nvPr/>
              </p14:nvContentPartPr>
              <p14:xfrm>
                <a:off x="7891240" y="1045440"/>
                <a:ext cx="624600" cy="66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CA5951-03DB-41F6-9910-1ED3E978E7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8600" y="982800"/>
                  <a:ext cx="75024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B517ED-1A2F-40D5-9E34-D2DFCF50462A}"/>
                    </a:ext>
                  </a:extLst>
                </p14:cNvPr>
                <p14:cNvContentPartPr/>
                <p14:nvPr/>
              </p14:nvContentPartPr>
              <p14:xfrm>
                <a:off x="8591800" y="915120"/>
                <a:ext cx="363240" cy="71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B517ED-1A2F-40D5-9E34-D2DFCF5046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8800" y="852480"/>
                  <a:ext cx="48888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19F268-FFE7-4871-9A5A-8EF789170206}"/>
                    </a:ext>
                  </a:extLst>
                </p14:cNvPr>
                <p14:cNvContentPartPr/>
                <p14:nvPr/>
              </p14:nvContentPartPr>
              <p14:xfrm>
                <a:off x="8546800" y="1179720"/>
                <a:ext cx="465480" cy="19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19F268-FFE7-4871-9A5A-8EF7891702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83800" y="1117080"/>
                  <a:ext cx="591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B1FCD3-F9FF-4938-8FEF-278DFBC601AD}"/>
                    </a:ext>
                  </a:extLst>
                </p14:cNvPr>
                <p14:cNvContentPartPr/>
                <p14:nvPr/>
              </p14:nvContentPartPr>
              <p14:xfrm>
                <a:off x="9137560" y="1074960"/>
                <a:ext cx="137880" cy="24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B1FCD3-F9FF-4938-8FEF-278DFBC601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74920" y="1012320"/>
                  <a:ext cx="263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D5294A-F061-4853-882E-5C03A8AA375D}"/>
                    </a:ext>
                  </a:extLst>
                </p14:cNvPr>
                <p14:cNvContentPartPr/>
                <p14:nvPr/>
              </p14:nvContentPartPr>
              <p14:xfrm>
                <a:off x="9147280" y="947880"/>
                <a:ext cx="5040" cy="3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D5294A-F061-4853-882E-5C03A8AA37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84280" y="885240"/>
                  <a:ext cx="130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180C73-F36E-4CB7-A493-BF55732221A0}"/>
                    </a:ext>
                  </a:extLst>
                </p14:cNvPr>
                <p14:cNvContentPartPr/>
                <p14:nvPr/>
              </p14:nvContentPartPr>
              <p14:xfrm>
                <a:off x="9374080" y="763200"/>
                <a:ext cx="272880" cy="55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180C73-F36E-4CB7-A493-BF55732221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11440" y="700200"/>
                  <a:ext cx="3985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77EA9F-0624-4C45-8DBD-70A3485841C9}"/>
                    </a:ext>
                  </a:extLst>
                </p14:cNvPr>
                <p14:cNvContentPartPr/>
                <p14:nvPr/>
              </p14:nvContentPartPr>
              <p14:xfrm>
                <a:off x="9578920" y="829800"/>
                <a:ext cx="413280" cy="96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77EA9F-0624-4C45-8DBD-70A3485841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15920" y="766800"/>
                  <a:ext cx="538920" cy="10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6472E0-FF63-4A4D-81B5-B6344F61103E}"/>
                    </a:ext>
                  </a:extLst>
                </p14:cNvPr>
                <p14:cNvContentPartPr/>
                <p14:nvPr/>
              </p14:nvContentPartPr>
              <p14:xfrm>
                <a:off x="7105720" y="1468080"/>
                <a:ext cx="1057320" cy="34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6472E0-FF63-4A4D-81B5-B6344F6110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42720" y="1405440"/>
                  <a:ext cx="11829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AEE26E-F014-4E5E-A8E6-BB036CEEAA4D}"/>
                    </a:ext>
                  </a:extLst>
                </p14:cNvPr>
                <p14:cNvContentPartPr/>
                <p14:nvPr/>
              </p14:nvContentPartPr>
              <p14:xfrm>
                <a:off x="6962800" y="1598400"/>
                <a:ext cx="409680" cy="32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AEE26E-F014-4E5E-A8E6-BB036CEEA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99800" y="1535760"/>
                  <a:ext cx="535320" cy="45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9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59E9-A44B-469E-9301-1702075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daily stand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76D8-4F1C-4B47-B460-8C624BD740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name literally means you should do it standing up – because meeting will be shorter when you standing up</a:t>
            </a:r>
          </a:p>
          <a:p>
            <a:r>
              <a:rPr lang="en-US" dirty="0"/>
              <a:t>Quick meeting</a:t>
            </a:r>
          </a:p>
          <a:p>
            <a:pPr lvl="1"/>
            <a:r>
              <a:rPr lang="en-US" dirty="0"/>
              <a:t>depending on team size it should be &lt; 15 minutes</a:t>
            </a:r>
          </a:p>
          <a:p>
            <a:pPr lvl="1"/>
            <a:r>
              <a:rPr lang="en-US" dirty="0"/>
              <a:t>Longer design items or complex issues should be added to parking lot list for after Scrum</a:t>
            </a:r>
          </a:p>
          <a:p>
            <a:r>
              <a:rPr lang="en-US" dirty="0"/>
              <a:t>Each team member answers these three questions (from their sprint backlog items)</a:t>
            </a:r>
          </a:p>
          <a:p>
            <a:pPr lvl="1"/>
            <a:r>
              <a:rPr lang="en-US" dirty="0"/>
              <a:t>What I did yesterday</a:t>
            </a:r>
          </a:p>
          <a:p>
            <a:pPr lvl="1"/>
            <a:r>
              <a:rPr lang="en-US" dirty="0"/>
              <a:t>What will I do today</a:t>
            </a:r>
          </a:p>
          <a:p>
            <a:pPr lvl="1"/>
            <a:r>
              <a:rPr lang="en-US" dirty="0"/>
              <a:t>Here is what is blocking me or here is what I need help with</a:t>
            </a:r>
          </a:p>
          <a:p>
            <a:r>
              <a:rPr lang="en-US" dirty="0"/>
              <a:t>Address parking lot items as time allows</a:t>
            </a:r>
          </a:p>
        </p:txBody>
      </p:sp>
    </p:spTree>
    <p:extLst>
      <p:ext uri="{BB962C8B-B14F-4D97-AF65-F5344CB8AC3E}">
        <p14:creationId xmlns:p14="http://schemas.microsoft.com/office/powerpoint/2010/main" val="262480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59E9-A44B-469E-9301-1702075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strike="sngStrike" dirty="0"/>
              <a:t>daily</a:t>
            </a:r>
            <a:r>
              <a:rPr lang="en-US" dirty="0"/>
              <a:t> IPRO stand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76D8-4F1C-4B47-B460-8C624BD740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7684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name literally means you should do it standing up – because meeting will be shorter when you standing up</a:t>
            </a:r>
          </a:p>
          <a:p>
            <a:r>
              <a:rPr lang="en-US" dirty="0"/>
              <a:t>Quick meeting</a:t>
            </a:r>
          </a:p>
          <a:p>
            <a:pPr lvl="1"/>
            <a:r>
              <a:rPr lang="en-US" dirty="0"/>
              <a:t>depending on team size it should be &lt; 15 minutes</a:t>
            </a:r>
          </a:p>
          <a:p>
            <a:pPr lvl="1"/>
            <a:r>
              <a:rPr lang="en-US" dirty="0"/>
              <a:t>Longer design items or complex issues should be added to </a:t>
            </a:r>
            <a:r>
              <a:rPr lang="en-US" b="1" dirty="0"/>
              <a:t>parking lot </a:t>
            </a:r>
            <a:r>
              <a:rPr lang="en-US" dirty="0"/>
              <a:t>list for after Scrum</a:t>
            </a:r>
          </a:p>
          <a:p>
            <a:r>
              <a:rPr lang="en-US" dirty="0"/>
              <a:t>With </a:t>
            </a:r>
            <a:r>
              <a:rPr lang="en-US" dirty="0" err="1"/>
              <a:t>Ipro</a:t>
            </a:r>
            <a:r>
              <a:rPr lang="en-US" dirty="0"/>
              <a:t> you are not meeting daily – perhaps on once or twice a week.  </a:t>
            </a:r>
          </a:p>
          <a:p>
            <a:pPr lvl="1"/>
            <a:r>
              <a:rPr lang="en-US" dirty="0"/>
              <a:t>Can we still use this?  YES!!!!</a:t>
            </a:r>
          </a:p>
          <a:p>
            <a:pPr lvl="1"/>
            <a:r>
              <a:rPr lang="en-US" dirty="0"/>
              <a:t>Perhaps giving async updates in Slack or Discord or whatever your comms tool</a:t>
            </a:r>
          </a:p>
          <a:p>
            <a:r>
              <a:rPr lang="en-US" dirty="0"/>
              <a:t>Each team member answers these three questions (from their sprint backlog items)</a:t>
            </a:r>
          </a:p>
          <a:p>
            <a:pPr lvl="1"/>
            <a:r>
              <a:rPr lang="en-US" dirty="0"/>
              <a:t>What I did since we last talked</a:t>
            </a:r>
          </a:p>
          <a:p>
            <a:pPr lvl="1"/>
            <a:r>
              <a:rPr lang="en-US" dirty="0"/>
              <a:t>What will I do now (or until we meet again)</a:t>
            </a:r>
          </a:p>
          <a:p>
            <a:pPr lvl="1"/>
            <a:r>
              <a:rPr lang="en-US" dirty="0"/>
              <a:t>Here is what is blocking me or here is what I need help with</a:t>
            </a:r>
          </a:p>
          <a:p>
            <a:r>
              <a:rPr lang="en-US" dirty="0"/>
              <a:t>Address parking lot items as time allows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3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What is the daily Standup (Scrum)?</vt:lpstr>
      <vt:lpstr>What is the Daily Standup?</vt:lpstr>
      <vt:lpstr>The Sprint</vt:lpstr>
      <vt:lpstr>The Sprint</vt:lpstr>
      <vt:lpstr>What is the daily stand up</vt:lpstr>
      <vt:lpstr>What is the daily IPRO stand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</dc:title>
  <dc:creator>Martin Schray</dc:creator>
  <cp:lastModifiedBy>Martin Schray</cp:lastModifiedBy>
  <cp:revision>3</cp:revision>
  <dcterms:created xsi:type="dcterms:W3CDTF">2020-09-16T00:50:51Z</dcterms:created>
  <dcterms:modified xsi:type="dcterms:W3CDTF">2020-11-04T00:55:06Z</dcterms:modified>
</cp:coreProperties>
</file>