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edbb705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edbb705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efa9102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efa9102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f50385b07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f50385b07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f50385b07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f50385b07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50385b07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50385b07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ndrewmvd/road-sign-detection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Powered </a:t>
            </a:r>
            <a:r>
              <a:rPr lang="en"/>
              <a:t>Road Sign Detection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Signal Saviors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Danielle S. Raynor, Kevin Allen, Adnan Hasan, Sahad Rafiuzzaman, Noah Roberson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3931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345625"/>
            <a:ext cx="5235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hallenge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rapid expansion  in road networks and varying road signs poses a challenge for consistent detection, especially in autonomous and driver-assistance systems.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Key Issues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Recognition Difficulties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Varying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lighting, weather conditions, and partial occlusions impact sign visibility.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Safety Risk: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Misinterpretations of road signs can lead to potential traffic violations and accidents.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500" y="1461725"/>
            <a:ext cx="3304850" cy="25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86425" y="3664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Solutions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106700" y="366425"/>
            <a:ext cx="5037300" cy="4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42" u="sng">
                <a:latin typeface="Arial"/>
                <a:ea typeface="Arial"/>
                <a:cs typeface="Arial"/>
                <a:sym typeface="Arial"/>
              </a:rPr>
              <a:t>Objective</a:t>
            </a:r>
            <a:endParaRPr b="1" sz="3742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42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742">
                <a:latin typeface="Arial"/>
                <a:ea typeface="Arial"/>
                <a:cs typeface="Arial"/>
                <a:sym typeface="Arial"/>
              </a:rPr>
              <a:t> Develop an AI-based solution that accurately detects and interprets road signs in real-time.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42" u="sng">
                <a:latin typeface="Arial"/>
                <a:ea typeface="Arial"/>
                <a:cs typeface="Arial"/>
                <a:sym typeface="Arial"/>
              </a:rPr>
              <a:t>Approach</a:t>
            </a:r>
            <a:endParaRPr b="1" sz="3742" u="sng">
              <a:latin typeface="Arial"/>
              <a:ea typeface="Arial"/>
              <a:cs typeface="Arial"/>
              <a:sym typeface="Arial"/>
            </a:endParaRPr>
          </a:p>
          <a:p>
            <a:pPr indent="-323654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3742">
                <a:latin typeface="Arial"/>
                <a:ea typeface="Arial"/>
                <a:cs typeface="Arial"/>
                <a:sym typeface="Arial"/>
              </a:rPr>
              <a:t>Use CNNs</a:t>
            </a:r>
            <a:r>
              <a:rPr lang="en" sz="3742">
                <a:latin typeface="Arial"/>
                <a:ea typeface="Arial"/>
                <a:cs typeface="Arial"/>
                <a:sym typeface="Arial"/>
              </a:rPr>
              <a:t> for fast, efficient feature extraction and classification.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-32365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3742">
                <a:latin typeface="Arial"/>
                <a:ea typeface="Arial"/>
                <a:cs typeface="Arial"/>
                <a:sym typeface="Arial"/>
              </a:rPr>
              <a:t>Real-Time</a:t>
            </a:r>
            <a:r>
              <a:rPr lang="en" sz="3742">
                <a:latin typeface="Arial"/>
                <a:ea typeface="Arial"/>
                <a:cs typeface="Arial"/>
                <a:sym typeface="Arial"/>
              </a:rPr>
              <a:t>: Optimized for instant decision-making.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42" u="sng">
                <a:latin typeface="Arial"/>
                <a:ea typeface="Arial"/>
                <a:cs typeface="Arial"/>
                <a:sym typeface="Arial"/>
              </a:rPr>
              <a:t>Model</a:t>
            </a:r>
            <a:endParaRPr b="1" sz="3742" u="sng">
              <a:latin typeface="Arial"/>
              <a:ea typeface="Arial"/>
              <a:cs typeface="Arial"/>
              <a:sym typeface="Arial"/>
            </a:endParaRPr>
          </a:p>
          <a:p>
            <a:pPr indent="-323654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3742">
                <a:latin typeface="Arial"/>
                <a:ea typeface="Arial"/>
                <a:cs typeface="Arial"/>
                <a:sym typeface="Arial"/>
              </a:rPr>
              <a:t>CNN Architecture</a:t>
            </a:r>
            <a:r>
              <a:rPr lang="en" sz="3742">
                <a:latin typeface="Arial"/>
                <a:ea typeface="Arial"/>
                <a:cs typeface="Arial"/>
                <a:sym typeface="Arial"/>
              </a:rPr>
              <a:t>: Designed for reliable road sign detection.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742" u="sng">
                <a:latin typeface="Arial"/>
                <a:ea typeface="Arial"/>
                <a:cs typeface="Arial"/>
                <a:sym typeface="Arial"/>
              </a:rPr>
              <a:t>Data</a:t>
            </a:r>
            <a:endParaRPr b="1" sz="3742" u="sng">
              <a:latin typeface="Arial"/>
              <a:ea typeface="Arial"/>
              <a:cs typeface="Arial"/>
              <a:sym typeface="Arial"/>
            </a:endParaRPr>
          </a:p>
          <a:p>
            <a:pPr indent="-323654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" sz="3742">
                <a:latin typeface="Arial"/>
                <a:ea typeface="Arial"/>
                <a:cs typeface="Arial"/>
                <a:sym typeface="Arial"/>
              </a:rPr>
              <a:t>Diverse Datasets</a:t>
            </a:r>
            <a:r>
              <a:rPr lang="en" sz="3742">
                <a:latin typeface="Arial"/>
                <a:ea typeface="Arial"/>
                <a:cs typeface="Arial"/>
                <a:sym typeface="Arial"/>
              </a:rPr>
              <a:t>: Training across varied conditions (lighting, weather, occlusion) for improved accuracy.</a:t>
            </a:r>
            <a:endParaRPr sz="374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7469" l="7129" r="5610" t="6774"/>
          <a:stretch/>
        </p:blipFill>
        <p:spPr>
          <a:xfrm>
            <a:off x="451970" y="1465400"/>
            <a:ext cx="3201600" cy="30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Dataset Overview:</a:t>
            </a:r>
            <a:endParaRPr u="sng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Images of various road signs, categorized into classes like traffic lights, stop signs, yield signs, and speed limit signs.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image is paired with a label identifying the type of road 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Data Structure:</a:t>
            </a:r>
            <a:endParaRPr u="sng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Primarily unstructured with images in different resolutions and formats.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Project Relevance:</a:t>
            </a:r>
            <a:endParaRPr u="sng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Investigate the impact of data poisoning by generating and adding altered images designed to mislead the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Dataset Source:</a:t>
            </a:r>
            <a:endParaRPr u="sng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https://www.kaggle.com/datasets/andrewmvd/road-sign-detection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877 images and 4 different classes.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8158" l="31513" r="27613" t="38587"/>
          <a:stretch/>
        </p:blipFill>
        <p:spPr>
          <a:xfrm>
            <a:off x="7613100" y="35347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5">
            <a:alphaModFix/>
          </a:blip>
          <a:srcRect b="49677" l="34506" r="34117" t="24322"/>
          <a:stretch/>
        </p:blipFill>
        <p:spPr>
          <a:xfrm>
            <a:off x="6470100" y="35346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6">
            <a:alphaModFix/>
          </a:blip>
          <a:srcRect b="80971" l="66266" r="12271" t="0"/>
          <a:stretch/>
        </p:blipFill>
        <p:spPr>
          <a:xfrm>
            <a:off x="5327100" y="35347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7">
            <a:alphaModFix/>
          </a:blip>
          <a:srcRect b="30556" l="28869" r="37552" t="32037"/>
          <a:stretch/>
        </p:blipFill>
        <p:spPr>
          <a:xfrm>
            <a:off x="4412700" y="353482"/>
            <a:ext cx="9144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Technologies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5"/>
            <a:ext cx="5675100" cy="3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Development Tools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Core programming language for AI model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creation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and development.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Libraries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TensorFlow &amp; Keras: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Model building and training for robust neural networks.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i="1" lang="en" sz="1600">
                <a:latin typeface="Arial"/>
                <a:ea typeface="Arial"/>
                <a:cs typeface="Arial"/>
                <a:sym typeface="Arial"/>
              </a:rPr>
              <a:t>penCV: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Handles image processing task for sign detection.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Scikit-learn: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Evaluates model performance and calculate metrics.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latin typeface="Arial"/>
                <a:ea typeface="Arial"/>
                <a:cs typeface="Arial"/>
                <a:sym typeface="Arial"/>
              </a:rPr>
              <a:t>Platform</a:t>
            </a:r>
            <a:endParaRPr b="1" sz="1600" u="sng">
              <a:latin typeface="Arial"/>
              <a:ea typeface="Arial"/>
              <a:cs typeface="Arial"/>
              <a:sym typeface="Arial"/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i="1" lang="en" sz="1600">
                <a:latin typeface="Arial"/>
                <a:ea typeface="Arial"/>
                <a:cs typeface="Arial"/>
                <a:sym typeface="Arial"/>
              </a:rPr>
              <a:t>Google Colab: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Provides an interactive, cloud-based development environment for efficient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coding, data analysis, and documentation.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Python.svg - Wikipedia"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1850" y="-1978"/>
            <a:ext cx="1165225" cy="11652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Tensorflow logo.svg - Wikimedia Commons"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1850" y="1163224"/>
            <a:ext cx="1165224" cy="124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Keras logo.svg - Wikipedia"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0275" y="2585125"/>
            <a:ext cx="1246799" cy="124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penCV Logo with text svg version.svg - Wikimedia Commons"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3012" y="73275"/>
            <a:ext cx="1671525" cy="20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7000" y="2523275"/>
            <a:ext cx="2223550" cy="13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100" y="3666300"/>
            <a:ext cx="2044012" cy="13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982250" y="312600"/>
            <a:ext cx="3920400" cy="45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Goal</a:t>
            </a:r>
            <a:br>
              <a:rPr b="1" lang="en" u="sng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Develop a trained AI model capable of accurately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classifying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road signs under standard conditions.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b="1" u="sng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Overall correctness of classifications.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Correctly identified road signs out of all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predictions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i="1" lang="en"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Correctly identified road signs out of all actual positives.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50" y="3114675"/>
            <a:ext cx="4550650" cy="974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58" y="1577137"/>
            <a:ext cx="4550643" cy="11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