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6" r:id="rId5"/>
    <p:sldId id="263" r:id="rId6"/>
    <p:sldId id="257" r:id="rId7"/>
    <p:sldId id="259" r:id="rId8"/>
    <p:sldId id="260" r:id="rId9"/>
    <p:sldId id="261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20" y="-1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1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B328-D4EB-5E4F-BEB9-26E0DDCE9DC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497" y="392219"/>
            <a:ext cx="2389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Grid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49</a:t>
            </a:r>
          </a:p>
          <a:p>
            <a:r>
              <a:rPr lang="en-US" dirty="0" smtClean="0"/>
              <a:t>Image Size = 90</a:t>
            </a:r>
          </a:p>
          <a:p>
            <a:r>
              <a:rPr lang="en-US" dirty="0" smtClean="0"/>
              <a:t>Query rate = 30 </a:t>
            </a:r>
          </a:p>
          <a:p>
            <a:r>
              <a:rPr lang="en-US" dirty="0" smtClean="0"/>
              <a:t>MBS = 500</a:t>
            </a:r>
          </a:p>
          <a:p>
            <a:r>
              <a:rPr lang="en-US" dirty="0" smtClean="0"/>
              <a:t>Rate </a:t>
            </a:r>
            <a:r>
              <a:rPr lang="en-US" dirty="0" err="1" smtClean="0"/>
              <a:t>Div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TF Factor = 1.0</a:t>
            </a:r>
          </a:p>
        </p:txBody>
      </p:sp>
    </p:spTree>
    <p:extLst>
      <p:ext uri="{BB962C8B-B14F-4D97-AF65-F5344CB8AC3E}">
        <p14:creationId xmlns:p14="http://schemas.microsoft.com/office/powerpoint/2010/main" val="118583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97" y="392219"/>
            <a:ext cx="2389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Line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40</a:t>
            </a:r>
          </a:p>
          <a:p>
            <a:r>
              <a:rPr lang="en-US" dirty="0" smtClean="0"/>
              <a:t>Image Size = 180</a:t>
            </a:r>
          </a:p>
          <a:p>
            <a:r>
              <a:rPr lang="en-US" dirty="0" smtClean="0"/>
              <a:t>Query rate = 85</a:t>
            </a:r>
          </a:p>
          <a:p>
            <a:r>
              <a:rPr lang="en-US" dirty="0" smtClean="0"/>
              <a:t>MBS = 1000</a:t>
            </a:r>
          </a:p>
          <a:p>
            <a:r>
              <a:rPr lang="en-US" dirty="0" smtClean="0"/>
              <a:t>Rate </a:t>
            </a:r>
            <a:r>
              <a:rPr lang="en-US" dirty="0" err="1" smtClean="0"/>
              <a:t>Div</a:t>
            </a:r>
            <a:r>
              <a:rPr lang="en-US" dirty="0" smtClean="0"/>
              <a:t> = 16</a:t>
            </a:r>
          </a:p>
          <a:p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TF Factor = 1.0</a:t>
            </a:r>
          </a:p>
        </p:txBody>
      </p:sp>
      <p:pic>
        <p:nvPicPr>
          <p:cNvPr id="3" name="Picture 2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6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97" y="392219"/>
            <a:ext cx="2389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Line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40</a:t>
            </a:r>
          </a:p>
          <a:p>
            <a:r>
              <a:rPr lang="en-US" dirty="0" smtClean="0"/>
              <a:t>Image Size = 180</a:t>
            </a:r>
          </a:p>
          <a:p>
            <a:r>
              <a:rPr lang="en-US" dirty="0" smtClean="0"/>
              <a:t>Query rate = 85</a:t>
            </a:r>
          </a:p>
          <a:p>
            <a:r>
              <a:rPr lang="en-US" dirty="0" smtClean="0"/>
              <a:t>MBS = 1000</a:t>
            </a:r>
          </a:p>
          <a:p>
            <a:r>
              <a:rPr lang="en-US" dirty="0" smtClean="0"/>
              <a:t>Rate </a:t>
            </a:r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smtClean="0"/>
              <a:t>= 18</a:t>
            </a:r>
            <a:endParaRPr lang="en-US" dirty="0" smtClean="0"/>
          </a:p>
          <a:p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TF Factor = 1.0</a:t>
            </a:r>
          </a:p>
        </p:txBody>
      </p:sp>
      <p:pic>
        <p:nvPicPr>
          <p:cNvPr id="2" name="Picture 1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5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497" y="392219"/>
            <a:ext cx="2389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Grid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49</a:t>
            </a:r>
          </a:p>
          <a:p>
            <a:r>
              <a:rPr lang="en-US" dirty="0" smtClean="0"/>
              <a:t>Image Size = 90</a:t>
            </a:r>
          </a:p>
          <a:p>
            <a:r>
              <a:rPr lang="en-US" dirty="0" smtClean="0"/>
              <a:t>Query rate = 30 </a:t>
            </a:r>
          </a:p>
          <a:p>
            <a:r>
              <a:rPr lang="en-US" dirty="0" smtClean="0"/>
              <a:t>MBS = 500</a:t>
            </a:r>
          </a:p>
          <a:p>
            <a:r>
              <a:rPr lang="en-US" dirty="0" smtClean="0"/>
              <a:t>Rate </a:t>
            </a:r>
            <a:r>
              <a:rPr lang="en-US" dirty="0" err="1" smtClean="0"/>
              <a:t>Div</a:t>
            </a:r>
            <a:r>
              <a:rPr lang="en-US" dirty="0" smtClean="0"/>
              <a:t> = 6</a:t>
            </a:r>
          </a:p>
          <a:p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TF Factor = 1.0</a:t>
            </a:r>
          </a:p>
        </p:txBody>
      </p:sp>
      <p:pic>
        <p:nvPicPr>
          <p:cNvPr id="2" name="Picture 1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497" y="392219"/>
            <a:ext cx="23903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Grid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49</a:t>
            </a:r>
          </a:p>
          <a:p>
            <a:r>
              <a:rPr lang="en-US" dirty="0" smtClean="0"/>
              <a:t>Image Size = 90</a:t>
            </a:r>
          </a:p>
          <a:p>
            <a:r>
              <a:rPr lang="en-US" dirty="0" smtClean="0"/>
              <a:t>Query rate = 30 </a:t>
            </a:r>
          </a:p>
          <a:p>
            <a:r>
              <a:rPr lang="en-US" dirty="0" smtClean="0"/>
              <a:t>MBS = 500</a:t>
            </a:r>
          </a:p>
          <a:p>
            <a:r>
              <a:rPr lang="en-US" dirty="0" smtClean="0"/>
              <a:t>Rate </a:t>
            </a:r>
            <a:r>
              <a:rPr lang="en-US" dirty="0" err="1" smtClean="0"/>
              <a:t>Div</a:t>
            </a:r>
            <a:r>
              <a:rPr lang="en-US" dirty="0" smtClean="0"/>
              <a:t> = 7</a:t>
            </a:r>
          </a:p>
          <a:p>
            <a:r>
              <a:rPr lang="en-US" dirty="0" smtClean="0"/>
              <a:t>Mean TF Factor = 1.4</a:t>
            </a:r>
          </a:p>
          <a:p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TF Factor = 0.8</a:t>
            </a:r>
          </a:p>
        </p:txBody>
      </p:sp>
      <p:pic>
        <p:nvPicPr>
          <p:cNvPr id="3" name="Picture 2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5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497" y="392219"/>
            <a:ext cx="1741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Grid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49</a:t>
            </a:r>
          </a:p>
          <a:p>
            <a:r>
              <a:rPr lang="en-US" dirty="0" smtClean="0"/>
              <a:t>Image Size = 90</a:t>
            </a:r>
          </a:p>
          <a:p>
            <a:r>
              <a:rPr lang="en-US" dirty="0" smtClean="0"/>
              <a:t>Query rate = </a:t>
            </a:r>
            <a:r>
              <a:rPr lang="en-US" dirty="0" smtClean="0"/>
              <a:t>28 </a:t>
            </a:r>
            <a:endParaRPr lang="en-US" dirty="0" smtClean="0"/>
          </a:p>
          <a:p>
            <a:r>
              <a:rPr lang="en-US" dirty="0" smtClean="0"/>
              <a:t>MBS = 500</a:t>
            </a:r>
          </a:p>
          <a:p>
            <a:r>
              <a:rPr lang="en-US" dirty="0" smtClean="0"/>
              <a:t>Rate </a:t>
            </a:r>
            <a:r>
              <a:rPr lang="en-US" dirty="0" err="1" smtClean="0"/>
              <a:t>Div</a:t>
            </a:r>
            <a:r>
              <a:rPr lang="en-US" dirty="0" smtClean="0"/>
              <a:t> = </a:t>
            </a:r>
            <a:r>
              <a:rPr lang="en-US" dirty="0" smtClean="0"/>
              <a:t>1</a:t>
            </a:r>
            <a:endParaRPr lang="en-US" dirty="0" smtClean="0"/>
          </a:p>
        </p:txBody>
      </p:sp>
      <p:pic>
        <p:nvPicPr>
          <p:cNvPr id="2" name="Picture 1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497" y="392219"/>
            <a:ext cx="2389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Grid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100</a:t>
            </a:r>
          </a:p>
          <a:p>
            <a:r>
              <a:rPr lang="en-US" dirty="0" smtClean="0"/>
              <a:t>Image Size = 90</a:t>
            </a:r>
          </a:p>
          <a:p>
            <a:r>
              <a:rPr lang="en-US" dirty="0" smtClean="0"/>
              <a:t>Query rate = 49</a:t>
            </a:r>
          </a:p>
          <a:p>
            <a:r>
              <a:rPr lang="en-US" dirty="0" smtClean="0"/>
              <a:t>MBS = 500</a:t>
            </a:r>
          </a:p>
          <a:p>
            <a:r>
              <a:rPr lang="en-US" dirty="0" smtClean="0"/>
              <a:t>Rate </a:t>
            </a:r>
            <a:r>
              <a:rPr lang="en-US" dirty="0" err="1" smtClean="0"/>
              <a:t>Div</a:t>
            </a:r>
            <a:r>
              <a:rPr lang="en-US" dirty="0" smtClean="0"/>
              <a:t> = 8</a:t>
            </a:r>
          </a:p>
          <a:p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TF Factor = 1.0</a:t>
            </a:r>
          </a:p>
        </p:txBody>
      </p:sp>
      <p:pic>
        <p:nvPicPr>
          <p:cNvPr id="3" name="Picture 2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6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97" y="392219"/>
            <a:ext cx="2389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Line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20</a:t>
            </a:r>
          </a:p>
          <a:p>
            <a:r>
              <a:rPr lang="en-US" dirty="0" smtClean="0"/>
              <a:t>Image Size = 90</a:t>
            </a:r>
          </a:p>
          <a:p>
            <a:r>
              <a:rPr lang="en-US" dirty="0" smtClean="0"/>
              <a:t>Query rate = 24</a:t>
            </a:r>
          </a:p>
          <a:p>
            <a:r>
              <a:rPr lang="en-US" dirty="0" smtClean="0"/>
              <a:t>MBS = 500</a:t>
            </a:r>
          </a:p>
          <a:p>
            <a:r>
              <a:rPr lang="en-US" dirty="0" smtClean="0"/>
              <a:t>Rate </a:t>
            </a:r>
            <a:r>
              <a:rPr lang="en-US" dirty="0" err="1" smtClean="0"/>
              <a:t>Div</a:t>
            </a:r>
            <a:r>
              <a:rPr lang="en-US" dirty="0" smtClean="0"/>
              <a:t> = 8</a:t>
            </a:r>
          </a:p>
          <a:p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TF Factor = 1.0</a:t>
            </a:r>
          </a:p>
        </p:txBody>
      </p:sp>
      <p:pic>
        <p:nvPicPr>
          <p:cNvPr id="5" name="Picture 4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9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97" y="392219"/>
            <a:ext cx="2389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Line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40</a:t>
            </a:r>
          </a:p>
          <a:p>
            <a:r>
              <a:rPr lang="en-US" dirty="0" smtClean="0"/>
              <a:t>Image Size = 90</a:t>
            </a:r>
          </a:p>
          <a:p>
            <a:r>
              <a:rPr lang="en-US" dirty="0" smtClean="0"/>
              <a:t>Query rate = 44</a:t>
            </a:r>
          </a:p>
          <a:p>
            <a:r>
              <a:rPr lang="en-US" dirty="0" smtClean="0"/>
              <a:t>MBS = 500</a:t>
            </a:r>
          </a:p>
          <a:p>
            <a:r>
              <a:rPr lang="en-US" dirty="0" smtClean="0"/>
              <a:t>Rate </a:t>
            </a:r>
            <a:r>
              <a:rPr lang="en-US" dirty="0" err="1" smtClean="0"/>
              <a:t>Div</a:t>
            </a:r>
            <a:r>
              <a:rPr lang="en-US" dirty="0" smtClean="0"/>
              <a:t> = 18</a:t>
            </a:r>
          </a:p>
          <a:p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TF Factor = 1.0</a:t>
            </a:r>
          </a:p>
        </p:txBody>
      </p:sp>
      <p:pic>
        <p:nvPicPr>
          <p:cNvPr id="2" name="Picture 1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1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97" y="392219"/>
            <a:ext cx="2389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Line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40</a:t>
            </a:r>
          </a:p>
          <a:p>
            <a:r>
              <a:rPr lang="en-US" dirty="0" smtClean="0"/>
              <a:t>Image Size = 90</a:t>
            </a:r>
          </a:p>
          <a:p>
            <a:r>
              <a:rPr lang="en-US" dirty="0" smtClean="0"/>
              <a:t>Query rate = 45</a:t>
            </a:r>
          </a:p>
          <a:p>
            <a:r>
              <a:rPr lang="en-US" dirty="0" smtClean="0"/>
              <a:t>MBS = 250</a:t>
            </a:r>
          </a:p>
          <a:p>
            <a:r>
              <a:rPr lang="en-US" dirty="0" smtClean="0"/>
              <a:t>Rate </a:t>
            </a:r>
            <a:r>
              <a:rPr lang="en-US" dirty="0" err="1" smtClean="0"/>
              <a:t>Div</a:t>
            </a:r>
            <a:r>
              <a:rPr lang="en-US" dirty="0" smtClean="0"/>
              <a:t> = 20</a:t>
            </a:r>
          </a:p>
          <a:p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TF Factor = 1.0</a:t>
            </a:r>
          </a:p>
        </p:txBody>
      </p:sp>
      <p:pic>
        <p:nvPicPr>
          <p:cNvPr id="3" name="Picture 2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97" y="392219"/>
            <a:ext cx="2389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Line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40</a:t>
            </a:r>
          </a:p>
          <a:p>
            <a:r>
              <a:rPr lang="en-US" dirty="0" smtClean="0"/>
              <a:t>Image Size = 48</a:t>
            </a:r>
          </a:p>
          <a:p>
            <a:r>
              <a:rPr lang="en-US" dirty="0" smtClean="0"/>
              <a:t>Query rate = 24</a:t>
            </a:r>
          </a:p>
          <a:p>
            <a:r>
              <a:rPr lang="en-US" dirty="0" smtClean="0"/>
              <a:t>MBS = 250</a:t>
            </a:r>
          </a:p>
          <a:p>
            <a:r>
              <a:rPr lang="en-US" dirty="0" smtClean="0"/>
              <a:t>Rate </a:t>
            </a:r>
            <a:r>
              <a:rPr lang="en-US" dirty="0" err="1" smtClean="0"/>
              <a:t>Div</a:t>
            </a:r>
            <a:r>
              <a:rPr lang="en-US" dirty="0" smtClean="0"/>
              <a:t> = 18</a:t>
            </a:r>
          </a:p>
          <a:p>
            <a:r>
              <a:rPr lang="en-US" dirty="0" smtClean="0"/>
              <a:t>Std. </a:t>
            </a:r>
            <a:r>
              <a:rPr lang="en-US" dirty="0" err="1" smtClean="0"/>
              <a:t>Dev</a:t>
            </a:r>
            <a:r>
              <a:rPr lang="en-US" dirty="0" smtClean="0"/>
              <a:t> TF Factor = 1.0</a:t>
            </a:r>
          </a:p>
        </p:txBody>
      </p:sp>
      <p:pic>
        <p:nvPicPr>
          <p:cNvPr id="2" name="Picture 1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8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317</Words>
  <Application>Microsoft Macintosh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Pennsylvania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Rager</dc:creator>
  <cp:lastModifiedBy>Scott Rager</cp:lastModifiedBy>
  <cp:revision>16</cp:revision>
  <dcterms:created xsi:type="dcterms:W3CDTF">2016-03-20T16:18:19Z</dcterms:created>
  <dcterms:modified xsi:type="dcterms:W3CDTF">2016-03-22T02:36:07Z</dcterms:modified>
</cp:coreProperties>
</file>