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  <p:sldId id="264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B328-D4EB-5E4F-BEB9-26E0DDCE9DC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E7B5-AE0C-6049-8BF4-638B2447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17419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20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24</a:t>
            </a:r>
          </a:p>
          <a:p>
            <a:r>
              <a:rPr lang="en-US" dirty="0" smtClean="0"/>
              <a:t>MBS = </a:t>
            </a:r>
            <a:r>
              <a:rPr lang="en-US" dirty="0" smtClean="0"/>
              <a:t>500</a:t>
            </a:r>
            <a:endParaRPr lang="en-US" dirty="0" smtClean="0"/>
          </a:p>
        </p:txBody>
      </p:sp>
      <p:pic>
        <p:nvPicPr>
          <p:cNvPr id="5" name="Picture 4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17419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48</a:t>
            </a:r>
          </a:p>
          <a:p>
            <a:r>
              <a:rPr lang="en-US" dirty="0" smtClean="0"/>
              <a:t>Query rate = 24</a:t>
            </a:r>
          </a:p>
          <a:p>
            <a:r>
              <a:rPr lang="en-US" dirty="0" smtClean="0"/>
              <a:t>MBS = </a:t>
            </a:r>
            <a:r>
              <a:rPr lang="en-US" dirty="0" smtClean="0"/>
              <a:t>250</a:t>
            </a:r>
            <a:endParaRPr lang="en-US" dirty="0" smtClean="0"/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17419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45</a:t>
            </a:r>
          </a:p>
          <a:p>
            <a:r>
              <a:rPr lang="en-US" dirty="0" smtClean="0"/>
              <a:t>MBS = </a:t>
            </a:r>
            <a:r>
              <a:rPr lang="en-US" dirty="0" smtClean="0"/>
              <a:t>250</a:t>
            </a:r>
            <a:endParaRPr lang="en-US" dirty="0" smtClean="0"/>
          </a:p>
        </p:txBody>
      </p:sp>
      <p:pic>
        <p:nvPicPr>
          <p:cNvPr id="3" name="Picture 2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17488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40</a:t>
            </a:r>
          </a:p>
          <a:p>
            <a:r>
              <a:rPr lang="en-US" dirty="0" smtClean="0"/>
              <a:t>Image Size = 180</a:t>
            </a:r>
          </a:p>
          <a:p>
            <a:r>
              <a:rPr lang="en-US" dirty="0" smtClean="0"/>
              <a:t>Query rate = 85</a:t>
            </a:r>
          </a:p>
          <a:p>
            <a:r>
              <a:rPr lang="en-US" dirty="0" smtClean="0"/>
              <a:t>MBS = </a:t>
            </a:r>
            <a:r>
              <a:rPr lang="en-US" dirty="0" smtClean="0"/>
              <a:t>1000</a:t>
            </a:r>
            <a:endParaRPr lang="en-US" dirty="0" smtClean="0"/>
          </a:p>
        </p:txBody>
      </p:sp>
      <p:pic>
        <p:nvPicPr>
          <p:cNvPr id="3" name="Picture 2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6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97" y="392219"/>
            <a:ext cx="17419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TDMA</a:t>
            </a:r>
          </a:p>
          <a:p>
            <a:r>
              <a:rPr lang="en-US" dirty="0" smtClean="0"/>
              <a:t>Grid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49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28 </a:t>
            </a:r>
          </a:p>
          <a:p>
            <a:r>
              <a:rPr lang="en-US" dirty="0" smtClean="0"/>
              <a:t>MBS = </a:t>
            </a:r>
            <a:r>
              <a:rPr lang="en-US" dirty="0" smtClean="0"/>
              <a:t>500</a:t>
            </a:r>
            <a:endParaRPr lang="en-US" dirty="0" smtClean="0"/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7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97" y="392219"/>
            <a:ext cx="17419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CSMA</a:t>
            </a:r>
          </a:p>
          <a:p>
            <a:r>
              <a:rPr lang="en-US" dirty="0" smtClean="0"/>
              <a:t>Line Network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Nodes = 20</a:t>
            </a:r>
          </a:p>
          <a:p>
            <a:r>
              <a:rPr lang="en-US" dirty="0" smtClean="0"/>
              <a:t>Image Size = 90</a:t>
            </a:r>
          </a:p>
          <a:p>
            <a:r>
              <a:rPr lang="en-US" dirty="0" smtClean="0"/>
              <a:t>Query rate = 45</a:t>
            </a:r>
          </a:p>
          <a:p>
            <a:r>
              <a:rPr lang="en-US" dirty="0" smtClean="0"/>
              <a:t>MBS = 1000</a:t>
            </a:r>
          </a:p>
        </p:txBody>
      </p:sp>
      <p:pic>
        <p:nvPicPr>
          <p:cNvPr id="2" name="Picture 1" descr="all_flows_avg_delay_cdf_vsE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108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Pennsylvania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Rager</dc:creator>
  <cp:lastModifiedBy>Scott Rager</cp:lastModifiedBy>
  <cp:revision>19</cp:revision>
  <dcterms:created xsi:type="dcterms:W3CDTF">2016-03-20T16:18:19Z</dcterms:created>
  <dcterms:modified xsi:type="dcterms:W3CDTF">2016-03-22T15:56:38Z</dcterms:modified>
</cp:coreProperties>
</file>