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8"/>
    <p:restoredTop sz="94759"/>
  </p:normalViewPr>
  <p:slideViewPr>
    <p:cSldViewPr snapToGrid="0" snapToObjects="1">
      <p:cViewPr varScale="1">
        <p:scale>
          <a:sx n="168" d="100"/>
          <a:sy n="168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9F4C-C55B-D244-B1A6-9CECE7F2B777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D77-63EA-4343-AF11-8EA30C37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9F4C-C55B-D244-B1A6-9CECE7F2B777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D77-63EA-4343-AF11-8EA30C37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6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9F4C-C55B-D244-B1A6-9CECE7F2B777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D77-63EA-4343-AF11-8EA30C37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9F4C-C55B-D244-B1A6-9CECE7F2B777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D77-63EA-4343-AF11-8EA30C37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7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9F4C-C55B-D244-B1A6-9CECE7F2B777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D77-63EA-4343-AF11-8EA30C37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2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9F4C-C55B-D244-B1A6-9CECE7F2B777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D77-63EA-4343-AF11-8EA30C37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9F4C-C55B-D244-B1A6-9CECE7F2B777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D77-63EA-4343-AF11-8EA30C37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9F4C-C55B-D244-B1A6-9CECE7F2B777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D77-63EA-4343-AF11-8EA30C37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9F4C-C55B-D244-B1A6-9CECE7F2B777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D77-63EA-4343-AF11-8EA30C37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7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9F4C-C55B-D244-B1A6-9CECE7F2B777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D77-63EA-4343-AF11-8EA30C37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9F4C-C55B-D244-B1A6-9CECE7F2B777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D77-63EA-4343-AF11-8EA30C37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0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9F4C-C55B-D244-B1A6-9CECE7F2B777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AD77-63EA-4343-AF11-8EA30C37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7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1013460" y="218212"/>
            <a:ext cx="10858454" cy="5540878"/>
            <a:chOff x="1013460" y="218212"/>
            <a:chExt cx="10858454" cy="5540878"/>
          </a:xfrm>
        </p:grpSpPr>
        <p:cxnSp>
          <p:nvCxnSpPr>
            <p:cNvPr id="63" name="Straight Connector 62"/>
            <p:cNvCxnSpPr>
              <a:stCxn id="15" idx="6"/>
              <a:endCxn id="18" idx="2"/>
            </p:cNvCxnSpPr>
            <p:nvPr/>
          </p:nvCxnSpPr>
          <p:spPr>
            <a:xfrm flipV="1">
              <a:off x="3513881" y="3078242"/>
              <a:ext cx="1163738" cy="1257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1013460" y="2750820"/>
              <a:ext cx="443021" cy="523220"/>
              <a:chOff x="1203960" y="1143000"/>
              <a:chExt cx="443021" cy="52322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42060" y="114300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0</a:t>
                </a:r>
                <a:endParaRPr lang="en-US" sz="2800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203960" y="1226820"/>
                <a:ext cx="443021" cy="3805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61160" y="1752600"/>
              <a:ext cx="443021" cy="523220"/>
              <a:chOff x="1203960" y="1135380"/>
              <a:chExt cx="443021" cy="52322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42060" y="113538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1</a:t>
                </a:r>
                <a:endParaRPr lang="en-US" sz="28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03960" y="1226820"/>
                <a:ext cx="443021" cy="3805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888203" y="3925580"/>
              <a:ext cx="443021" cy="523220"/>
              <a:chOff x="1203960" y="1151900"/>
              <a:chExt cx="443021" cy="52322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250518" y="115190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2</a:t>
                </a:r>
                <a:endParaRPr lang="en-US" sz="280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203960" y="1226820"/>
                <a:ext cx="443021" cy="3805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070860" y="2929563"/>
              <a:ext cx="443021" cy="523220"/>
              <a:chOff x="1203960" y="1142673"/>
              <a:chExt cx="443021" cy="52322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249386" y="1142673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3</a:t>
                </a:r>
                <a:endParaRPr lang="en-US" sz="2800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203960" y="1226820"/>
                <a:ext cx="443021" cy="3805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677619" y="2805014"/>
              <a:ext cx="443021" cy="523220"/>
              <a:chOff x="1203960" y="1143854"/>
              <a:chExt cx="443021" cy="52322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234734" y="1143854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4</a:t>
                </a:r>
                <a:endParaRPr lang="en-US" sz="28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203960" y="1226820"/>
                <a:ext cx="443021" cy="3805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062867" y="2555022"/>
              <a:ext cx="443021" cy="523220"/>
              <a:chOff x="1203960" y="1148656"/>
              <a:chExt cx="443021" cy="52322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248563" y="1148656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6</a:t>
                </a:r>
                <a:endParaRPr lang="en-US" sz="28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03960" y="1226820"/>
                <a:ext cx="443021" cy="3805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448115" y="2341424"/>
              <a:ext cx="443021" cy="523220"/>
              <a:chOff x="1203960" y="1160324"/>
              <a:chExt cx="443021" cy="52322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249224" y="1160324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7</a:t>
                </a:r>
                <a:endParaRPr lang="en-US" sz="2800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203960" y="1226820"/>
                <a:ext cx="443021" cy="3805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747760" y="1953038"/>
              <a:ext cx="443021" cy="523220"/>
              <a:chOff x="1203960" y="1141746"/>
              <a:chExt cx="443021" cy="52322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248707" y="1141746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9</a:t>
                </a:r>
                <a:endParaRPr lang="en-US" sz="28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203960" y="1226820"/>
                <a:ext cx="443021" cy="3805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1109361" y="1383994"/>
              <a:ext cx="550151" cy="523220"/>
              <a:chOff x="1157641" y="1147298"/>
              <a:chExt cx="550151" cy="52322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157641" y="1147298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203960" y="1226820"/>
                <a:ext cx="443021" cy="3805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153400" y="218212"/>
              <a:ext cx="443021" cy="523220"/>
              <a:chOff x="1203960" y="1155472"/>
              <a:chExt cx="443021" cy="52322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248572" y="1155472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8</a:t>
                </a:r>
                <a:endParaRPr lang="en-US" sz="28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203960" y="1226820"/>
                <a:ext cx="443021" cy="3805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953000" y="4958656"/>
              <a:ext cx="443021" cy="523220"/>
              <a:chOff x="1203960" y="1148656"/>
              <a:chExt cx="443021" cy="52322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241766" y="1148656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5</a:t>
                </a:r>
                <a:endParaRPr lang="en-US" sz="28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03960" y="1226820"/>
                <a:ext cx="443021" cy="3805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83454" y="5235870"/>
              <a:ext cx="550151" cy="523220"/>
              <a:chOff x="1150394" y="1143930"/>
              <a:chExt cx="550151" cy="52322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150394" y="1143930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10</a:t>
                </a:r>
                <a:endParaRPr lang="en-US" sz="28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203960" y="1226820"/>
                <a:ext cx="443021" cy="3805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9064835" y="4578791"/>
              <a:ext cx="550151" cy="523220"/>
              <a:chOff x="1150769" y="1149315"/>
              <a:chExt cx="550151" cy="52322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150769" y="1149315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12</a:t>
                </a:r>
                <a:endParaRPr lang="en-US" sz="28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03960" y="1226820"/>
                <a:ext cx="443021" cy="3805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1321763" y="3985260"/>
              <a:ext cx="550151" cy="523220"/>
              <a:chOff x="1165860" y="1150620"/>
              <a:chExt cx="550151" cy="52322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165860" y="1150620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13</a:t>
                </a:r>
                <a:endParaRPr lang="en-US" sz="280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203960" y="1226820"/>
                <a:ext cx="443021" cy="3805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V="1">
              <a:off x="1287119" y="2156460"/>
              <a:ext cx="442621" cy="6781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12" idx="1"/>
            </p:cNvCxnSpPr>
            <p:nvPr/>
          </p:nvCxnSpPr>
          <p:spPr>
            <a:xfrm>
              <a:off x="1293843" y="3199924"/>
              <a:ext cx="659239" cy="856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15" idx="2"/>
            </p:cNvCxnSpPr>
            <p:nvPr/>
          </p:nvCxnSpPr>
          <p:spPr>
            <a:xfrm>
              <a:off x="1454148" y="3013710"/>
              <a:ext cx="1616712" cy="1902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24" idx="1"/>
            </p:cNvCxnSpPr>
            <p:nvPr/>
          </p:nvCxnSpPr>
          <p:spPr>
            <a:xfrm>
              <a:off x="2092111" y="2038112"/>
              <a:ext cx="5420883" cy="4255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27125" y="2208369"/>
              <a:ext cx="164293" cy="17997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8" idx="6"/>
            </p:cNvCxnSpPr>
            <p:nvPr/>
          </p:nvCxnSpPr>
          <p:spPr>
            <a:xfrm flipV="1">
              <a:off x="5120640" y="2901790"/>
              <a:ext cx="964580" cy="1764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1" idx="6"/>
              <a:endCxn id="24" idx="2"/>
            </p:cNvCxnSpPr>
            <p:nvPr/>
          </p:nvCxnSpPr>
          <p:spPr>
            <a:xfrm flipV="1">
              <a:off x="6505888" y="2598182"/>
              <a:ext cx="942227" cy="225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27" idx="2"/>
            </p:cNvCxnSpPr>
            <p:nvPr/>
          </p:nvCxnSpPr>
          <p:spPr>
            <a:xfrm flipV="1">
              <a:off x="7858697" y="2228374"/>
              <a:ext cx="889063" cy="267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15" idx="7"/>
              <a:endCxn id="33" idx="3"/>
            </p:cNvCxnSpPr>
            <p:nvPr/>
          </p:nvCxnSpPr>
          <p:spPr>
            <a:xfrm flipV="1">
              <a:off x="3449002" y="614358"/>
              <a:ext cx="4769277" cy="2455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33" idx="5"/>
              <a:endCxn id="45" idx="1"/>
            </p:cNvCxnSpPr>
            <p:nvPr/>
          </p:nvCxnSpPr>
          <p:spPr>
            <a:xfrm>
              <a:off x="8531542" y="614358"/>
              <a:ext cx="2893200" cy="3502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33" idx="6"/>
              <a:endCxn id="30" idx="1"/>
            </p:cNvCxnSpPr>
            <p:nvPr/>
          </p:nvCxnSpPr>
          <p:spPr>
            <a:xfrm>
              <a:off x="8596421" y="479822"/>
              <a:ext cx="2624138" cy="10394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2" idx="6"/>
              <a:endCxn id="36" idx="2"/>
            </p:cNvCxnSpPr>
            <p:nvPr/>
          </p:nvCxnSpPr>
          <p:spPr>
            <a:xfrm>
              <a:off x="2331224" y="4190762"/>
              <a:ext cx="2621776" cy="1036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8" idx="4"/>
              <a:endCxn id="36" idx="0"/>
            </p:cNvCxnSpPr>
            <p:nvPr/>
          </p:nvCxnSpPr>
          <p:spPr>
            <a:xfrm>
              <a:off x="4899130" y="3268504"/>
              <a:ext cx="275381" cy="17683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39" idx="2"/>
              <a:endCxn id="36" idx="6"/>
            </p:cNvCxnSpPr>
            <p:nvPr/>
          </p:nvCxnSpPr>
          <p:spPr>
            <a:xfrm flipH="1" flipV="1">
              <a:off x="5396021" y="5227082"/>
              <a:ext cx="1240999" cy="281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27" idx="3"/>
              <a:endCxn id="39" idx="7"/>
            </p:cNvCxnSpPr>
            <p:nvPr/>
          </p:nvCxnSpPr>
          <p:spPr>
            <a:xfrm flipH="1">
              <a:off x="7015162" y="2362910"/>
              <a:ext cx="1797477" cy="3011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42" idx="2"/>
              <a:endCxn id="36" idx="7"/>
            </p:cNvCxnSpPr>
            <p:nvPr/>
          </p:nvCxnSpPr>
          <p:spPr>
            <a:xfrm flipH="1">
              <a:off x="5331142" y="4846558"/>
              <a:ext cx="3786884" cy="2459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45" idx="3"/>
              <a:endCxn id="42" idx="6"/>
            </p:cNvCxnSpPr>
            <p:nvPr/>
          </p:nvCxnSpPr>
          <p:spPr>
            <a:xfrm flipH="1">
              <a:off x="9561047" y="4386258"/>
              <a:ext cx="1863695" cy="460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45" idx="2"/>
              <a:endCxn id="27" idx="5"/>
            </p:cNvCxnSpPr>
            <p:nvPr/>
          </p:nvCxnSpPr>
          <p:spPr>
            <a:xfrm flipH="1" flipV="1">
              <a:off x="9125902" y="2362910"/>
              <a:ext cx="2233961" cy="1888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27" idx="7"/>
              <a:endCxn id="30" idx="2"/>
            </p:cNvCxnSpPr>
            <p:nvPr/>
          </p:nvCxnSpPr>
          <p:spPr>
            <a:xfrm flipV="1">
              <a:off x="9125902" y="1653778"/>
              <a:ext cx="2029778" cy="4400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42" idx="7"/>
              <a:endCxn id="30" idx="3"/>
            </p:cNvCxnSpPr>
            <p:nvPr/>
          </p:nvCxnSpPr>
          <p:spPr>
            <a:xfrm flipV="1">
              <a:off x="9496168" y="1788314"/>
              <a:ext cx="1724391" cy="29237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686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gabby jackson</dc:creator>
  <cp:lastModifiedBy>gabby jackson</cp:lastModifiedBy>
  <cp:revision>5</cp:revision>
  <dcterms:created xsi:type="dcterms:W3CDTF">2017-02-01T21:07:49Z</dcterms:created>
  <dcterms:modified xsi:type="dcterms:W3CDTF">2017-02-01T21:32:54Z</dcterms:modified>
</cp:coreProperties>
</file>