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0" autoAdjust="0"/>
    <p:restoredTop sz="94660"/>
  </p:normalViewPr>
  <p:slideViewPr>
    <p:cSldViewPr snapToGrid="0" snapToObjects="1">
      <p:cViewPr>
        <p:scale>
          <a:sx n="145" d="100"/>
          <a:sy n="145" d="100"/>
        </p:scale>
        <p:origin x="-576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A82D-C390-E742-88E6-22CB5665BA4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47127" y="295251"/>
            <a:ext cx="8888409" cy="4426718"/>
            <a:chOff x="47127" y="295251"/>
            <a:chExt cx="8888409" cy="4426718"/>
          </a:xfrm>
        </p:grpSpPr>
        <p:sp>
          <p:nvSpPr>
            <p:cNvPr id="4" name="Oval 3"/>
            <p:cNvSpPr/>
            <p:nvPr/>
          </p:nvSpPr>
          <p:spPr>
            <a:xfrm>
              <a:off x="962320" y="1519269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77039" y="1519269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39085" y="1519269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4" idx="6"/>
              <a:endCxn id="5" idx="2"/>
            </p:cNvCxnSpPr>
            <p:nvPr/>
          </p:nvCxnSpPr>
          <p:spPr>
            <a:xfrm>
              <a:off x="1498695" y="1787457"/>
              <a:ext cx="57834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>
            <a:xfrm>
              <a:off x="2613414" y="1787457"/>
              <a:ext cx="62567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6129" y="2210021"/>
              <a:ext cx="6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Slot: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2827" y="11814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3170" y="11775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404" y="11814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238395" y="2165829"/>
              <a:ext cx="0" cy="25561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83609" y="2165829"/>
              <a:ext cx="0" cy="25561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87884" y="22038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7884" y="34448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7884" y="2570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7884" y="38565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7884" y="30124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884" y="42624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361002" y="2165829"/>
              <a:ext cx="0" cy="25561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238395" y="2381608"/>
              <a:ext cx="1122607" cy="842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361002" y="2770661"/>
              <a:ext cx="1122607" cy="842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776448" y="1525443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91167" y="1525443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053213" y="1525443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2"/>
              <a:endCxn id="32" idx="6"/>
            </p:cNvCxnSpPr>
            <p:nvPr/>
          </p:nvCxnSpPr>
          <p:spPr>
            <a:xfrm flipH="1">
              <a:off x="6312823" y="1793631"/>
              <a:ext cx="57834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2"/>
              <a:endCxn id="33" idx="6"/>
            </p:cNvCxnSpPr>
            <p:nvPr/>
          </p:nvCxnSpPr>
          <p:spPr>
            <a:xfrm flipH="1">
              <a:off x="7427542" y="1793631"/>
              <a:ext cx="62567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40336" y="2210021"/>
              <a:ext cx="6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Slot: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06955" y="11876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7298" y="1183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71532" y="11876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052523" y="2172003"/>
              <a:ext cx="2" cy="254996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97737" y="2172003"/>
              <a:ext cx="0" cy="254996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02012" y="22100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02012" y="34510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02012" y="25768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2012" y="38626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02012" y="30185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2012" y="42686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175130" y="2172003"/>
              <a:ext cx="1" cy="254996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7175131" y="3136399"/>
              <a:ext cx="1122606" cy="788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052525" y="4001275"/>
              <a:ext cx="1122606" cy="788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39180" y="3012413"/>
              <a:ext cx="3857162" cy="61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078374" y="4268610"/>
              <a:ext cx="3857162" cy="61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7127" y="1189382"/>
              <a:ext cx="109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Schedule: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00686" y="1189382"/>
              <a:ext cx="109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Schedule: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51723" y="295251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Case A</a:t>
              </a:r>
              <a:endParaRPr lang="en-US" sz="2400" b="1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46328" y="297793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Case B</a:t>
              </a:r>
              <a:endParaRPr 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99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1025" y="67718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5744" y="67718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7790" y="67718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867400" y="945376"/>
            <a:ext cx="578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1982119" y="945376"/>
            <a:ext cx="62567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1532" y="3394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875" y="335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6109" y="3394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7100" y="1323748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69480" y="1323748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589" y="13617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589" y="26028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6589" y="17285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6589" y="3014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6589" y="21703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6589" y="3420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729707" y="1323748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7100" y="1539527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29707" y="1928580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28737" y="2602803"/>
            <a:ext cx="4238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69836" y="664129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44165" y="945376"/>
            <a:ext cx="62567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8758" y="3394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038231" y="1324733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52314" y="2352497"/>
            <a:ext cx="118591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906862" y="348812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21581" y="348812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83627" y="348812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9" idx="2"/>
            <a:endCxn id="58" idx="6"/>
          </p:cNvCxnSpPr>
          <p:nvPr/>
        </p:nvCxnSpPr>
        <p:spPr>
          <a:xfrm flipH="1">
            <a:off x="5443237" y="3756316"/>
            <a:ext cx="578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37369" y="3150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27712" y="31464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01946" y="3150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189529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91461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32426" y="4172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32426" y="54137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32426" y="45395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32426" y="58253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32426" y="49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2426" y="62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304218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491461" y="4295348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04574" y="6600627"/>
            <a:ext cx="4238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345673" y="3475069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464595" y="3150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614068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</p:cNvCxnSpPr>
          <p:nvPr/>
        </p:nvCxnSpPr>
        <p:spPr>
          <a:xfrm flipH="1">
            <a:off x="6557956" y="3756316"/>
            <a:ext cx="62567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2"/>
          </p:cNvCxnSpPr>
          <p:nvPr/>
        </p:nvCxnSpPr>
        <p:spPr>
          <a:xfrm flipH="1">
            <a:off x="7720002" y="3743257"/>
            <a:ext cx="625671" cy="66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305544" y="5104644"/>
            <a:ext cx="1185918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182937" y="5940216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63716" y="2798985"/>
            <a:ext cx="132674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CF = 1</a:t>
            </a:r>
            <a:endParaRPr lang="en-US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940236" y="5616362"/>
            <a:ext cx="1196523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CF =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679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128033" y="199345"/>
            <a:ext cx="2309586" cy="2386163"/>
            <a:chOff x="1128033" y="199345"/>
            <a:chExt cx="2309586" cy="2386163"/>
          </a:xfrm>
        </p:grpSpPr>
        <p:sp>
          <p:nvSpPr>
            <p:cNvPr id="4" name="Oval 3"/>
            <p:cNvSpPr/>
            <p:nvPr/>
          </p:nvSpPr>
          <p:spPr>
            <a:xfrm>
              <a:off x="1128033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910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2652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884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40074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6"/>
              <a:endCxn id="11" idx="2"/>
            </p:cNvCxnSpPr>
            <p:nvPr/>
          </p:nvCxnSpPr>
          <p:spPr>
            <a:xfrm>
              <a:off x="1458087" y="240960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>
              <a:off x="3104658" y="20755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21065" y="242288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3104658" y="142389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1128033" y="2211575"/>
              <a:ext cx="330054" cy="369332"/>
              <a:chOff x="1128033" y="2211575"/>
              <a:chExt cx="330054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1887" y="2200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2105" y="21898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130611" y="1541027"/>
              <a:ext cx="330054" cy="369333"/>
              <a:chOff x="1130611" y="1541027"/>
              <a:chExt cx="330054" cy="3693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97192" y="1541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346" y="15375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0183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103052" y="2216176"/>
              <a:ext cx="330054" cy="369332"/>
              <a:chOff x="3195893" y="2224935"/>
              <a:chExt cx="330054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195893" y="2264213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02074" y="2224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>
            <a:xfrm>
              <a:off x="2772706" y="240960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103052" y="1541027"/>
              <a:ext cx="330054" cy="369332"/>
              <a:chOff x="1128033" y="2211575"/>
              <a:chExt cx="330054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04804" y="880626"/>
              <a:ext cx="330054" cy="369333"/>
              <a:chOff x="1130611" y="1541027"/>
              <a:chExt cx="330054" cy="36933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2455924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107565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795524" y="202835"/>
              <a:ext cx="330054" cy="369333"/>
              <a:chOff x="1130611" y="1541027"/>
              <a:chExt cx="330054" cy="369333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462105" y="2028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18259" y="199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16200000">
              <a:off x="3111027" y="736349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132097" y="23236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45551" y="2018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248299" y="2996456"/>
            <a:ext cx="1970271" cy="3642658"/>
            <a:chOff x="276905" y="2996456"/>
            <a:chExt cx="1970271" cy="364265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825747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68380" y="3002806"/>
              <a:ext cx="11875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8644" y="3045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8644" y="34123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644" y="37752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088933" y="2996456"/>
              <a:ext cx="0" cy="36426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66510" y="2996456"/>
              <a:ext cx="0" cy="36426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8644" y="41198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947" y="447199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46024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6340" y="48433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6340" y="521015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6340" y="55730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6340" y="591767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4643" y="626978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233435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01675" y="30280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92997" y="341665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80255" y="377529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76284" y="40983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5747" y="482395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306552" y="3412372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92811" y="3768175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76905" y="4117364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06552" y="4467716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76905" y="4843349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2811" y="5205517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06552" y="5539558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04527" y="5913394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92811" y="6287005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101756" y="552986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43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156" y="1777097"/>
            <a:ext cx="2309586" cy="2386163"/>
            <a:chOff x="1128033" y="199345"/>
            <a:chExt cx="2309586" cy="2386163"/>
          </a:xfrm>
        </p:grpSpPr>
        <p:sp>
          <p:nvSpPr>
            <p:cNvPr id="5" name="Oval 4"/>
            <p:cNvSpPr/>
            <p:nvPr/>
          </p:nvSpPr>
          <p:spPr>
            <a:xfrm>
              <a:off x="1128033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910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2652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884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40074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471541" y="408348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1115902" y="20755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131759" y="41734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1131166" y="14151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128033" y="2211575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01887" y="2200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62105" y="21898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130611" y="1541027"/>
              <a:ext cx="330054" cy="369333"/>
              <a:chOff x="1130611" y="1541027"/>
              <a:chExt cx="330054" cy="36933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97192" y="1541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3346" y="15375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0183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103052" y="2216176"/>
              <a:ext cx="330054" cy="369332"/>
              <a:chOff x="3195893" y="2224935"/>
              <a:chExt cx="330054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195893" y="2264213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202074" y="2224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 flipV="1">
              <a:off x="2772706" y="40387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103052" y="1541027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04804" y="880626"/>
              <a:ext cx="330054" cy="369333"/>
              <a:chOff x="1130611" y="1541027"/>
              <a:chExt cx="330054" cy="36933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2455924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107565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795524" y="202835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462105" y="2028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8259" y="199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V="1">
              <a:off x="1129643" y="736349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32097" y="23236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5551" y="2018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799903" y="33644"/>
            <a:ext cx="0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42536" y="33644"/>
            <a:ext cx="11875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42800" y="76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42800" y="4432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42800" y="8061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063089" y="27294"/>
            <a:ext cx="0" cy="65329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0666" y="27294"/>
            <a:ext cx="0" cy="65329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800" y="1150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51103" y="1502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920180" y="33644"/>
            <a:ext cx="0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50496" y="18741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50496" y="22409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50496" y="260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50496" y="29485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58799" y="33006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207591" y="33644"/>
            <a:ext cx="13741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00973" y="9918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632922" y="29442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68264" y="7788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04427" y="14854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81006" y="17200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280708" y="44321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66967" y="79901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251061" y="114820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280708" y="1498554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51061" y="1874187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66967" y="2236355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280708" y="2570396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78683" y="294423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66967" y="331784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18323" y="691259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338780" y="36835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338780" y="40503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38780" y="44132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38780" y="47578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47083" y="51099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57045" y="43885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239345" y="368356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255251" y="404573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68992" y="4379771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66967" y="4753607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255251" y="5127218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53866" y="54790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353866" y="58458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53866" y="6208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353866" y="65533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62169" y="6905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067153" y="58483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254431" y="5479025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270337" y="584119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84078" y="6175234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282053" y="654907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270337" y="6922681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0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418219" y="431540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69860" y="431540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7" idx="6"/>
            <a:endCxn id="10" idx="2"/>
          </p:cNvCxnSpPr>
          <p:nvPr/>
        </p:nvCxnSpPr>
        <p:spPr>
          <a:xfrm>
            <a:off x="2087873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0851" y="609853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7819" y="398541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1673" y="387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1891" y="3768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38186" y="377996"/>
            <a:ext cx="330054" cy="369332"/>
            <a:chOff x="1791011" y="880627"/>
            <a:chExt cx="330054" cy="369332"/>
          </a:xfrm>
        </p:grpSpPr>
        <p:sp>
          <p:nvSpPr>
            <p:cNvPr id="6" name="Oval 5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04767" y="386755"/>
            <a:ext cx="330054" cy="369332"/>
            <a:chOff x="2440074" y="889386"/>
            <a:chExt cx="330054" cy="369332"/>
          </a:xfrm>
        </p:grpSpPr>
        <p:sp>
          <p:nvSpPr>
            <p:cNvPr id="7" name="Oval 6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402492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725831" y="398541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87015" y="377995"/>
            <a:ext cx="330054" cy="369333"/>
            <a:chOff x="1130611" y="1541027"/>
            <a:chExt cx="330054" cy="369333"/>
          </a:xfrm>
        </p:grpSpPr>
        <p:sp>
          <p:nvSpPr>
            <p:cNvPr id="39" name="Oval 38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69027" y="376864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97751" y="404272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4067405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7805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99081" y="58806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70357" y="58806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741268" y="584039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21517" y="966152"/>
            <a:ext cx="0" cy="47882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858427" y="956570"/>
            <a:ext cx="24617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50552" y="10211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50552" y="13879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50552" y="175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201355" y="950220"/>
            <a:ext cx="8759" cy="48041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06625" y="956570"/>
            <a:ext cx="16696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71519" y="981405"/>
            <a:ext cx="17518" cy="47730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8248" y="20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58248" y="24149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58248" y="27778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253066" y="978413"/>
            <a:ext cx="0" cy="47760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59818" y="3129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359818" y="34960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59818" y="38589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5227215" y="956570"/>
            <a:ext cx="8500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536063" y="956570"/>
            <a:ext cx="28742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55641" y="959745"/>
            <a:ext cx="0" cy="47946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8791" y="874390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909927" y="120156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555641" y="156102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229084" y="192016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30381" y="1932428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921517" y="225959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555641" y="259804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212713" y="2934378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873653" y="221580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564805" y="259804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52152" y="295926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906625" y="330435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589037" y="3640685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890349" y="326137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581501" y="364361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268848" y="400483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923321" y="434992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605733" y="468625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49653" y="41855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349653" y="4552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349653" y="49152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356687" y="662613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08328" y="662613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7" idx="6"/>
            <a:endCxn id="10" idx="2"/>
          </p:cNvCxnSpPr>
          <p:nvPr/>
        </p:nvCxnSpPr>
        <p:spPr>
          <a:xfrm>
            <a:off x="3026341" y="827640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9319" y="840926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96287" y="629614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70141" y="618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0359" y="6079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40960" y="827640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664299" y="629614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07495" y="607937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6219" y="635345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5005873" y="827640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66273" y="827640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59985" y="1197225"/>
            <a:ext cx="0" cy="47882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796895" y="1187643"/>
            <a:ext cx="24617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9020" y="12522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89020" y="16190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89020" y="19819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139823" y="1181293"/>
            <a:ext cx="8759" cy="48041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96716" y="22967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96716" y="26460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296716" y="30089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298286" y="33603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98286" y="37271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298286" y="40900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6165683" y="1187643"/>
            <a:ext cx="8500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474531" y="1187643"/>
            <a:ext cx="28742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494109" y="1190818"/>
            <a:ext cx="0" cy="47946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57259" y="1105463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848395" y="143263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494109" y="1792100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167552" y="215123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68849" y="2163501"/>
            <a:ext cx="36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859985" y="2490672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494109" y="2829120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151181" y="316545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12121" y="244687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503273" y="2829120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828817" y="349244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519969" y="3874692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288121" y="44166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288121" y="47834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288121" y="51463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>
            <a:off x="1957645" y="1399260"/>
            <a:ext cx="340641" cy="1082162"/>
          </a:xfrm>
          <a:prstGeom prst="leftBrace">
            <a:avLst>
              <a:gd name="adj1" fmla="val 8333"/>
              <a:gd name="adj2" fmla="val 49256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 rot="10800000">
            <a:off x="6372581" y="2490672"/>
            <a:ext cx="245241" cy="1482112"/>
          </a:xfrm>
          <a:prstGeom prst="leftBrace">
            <a:avLst>
              <a:gd name="adj1" fmla="val 8333"/>
              <a:gd name="adj2" fmla="val 50359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endCxn id="69" idx="1"/>
          </p:cNvCxnSpPr>
          <p:nvPr/>
        </p:nvCxnSpPr>
        <p:spPr>
          <a:xfrm flipH="1" flipV="1">
            <a:off x="2296716" y="2481421"/>
            <a:ext cx="4019547" cy="92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848395" y="3972785"/>
            <a:ext cx="34973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291652" y="1399259"/>
            <a:ext cx="542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969799" y="1630333"/>
            <a:ext cx="987846" cy="635500"/>
            <a:chOff x="31331" y="1399260"/>
            <a:chExt cx="987846" cy="635500"/>
          </a:xfrm>
        </p:grpSpPr>
        <p:sp>
          <p:nvSpPr>
            <p:cNvPr id="22" name="TextBox 21"/>
            <p:cNvSpPr txBox="1"/>
            <p:nvPr/>
          </p:nvSpPr>
          <p:spPr>
            <a:xfrm>
              <a:off x="31331" y="1399260"/>
              <a:ext cx="98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B*CF*TF</a:t>
              </a:r>
              <a:endParaRPr lang="en-US" dirty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13862" y="1715868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1746" y="166542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11471" y="2892847"/>
            <a:ext cx="865892" cy="644124"/>
            <a:chOff x="5773003" y="2661774"/>
            <a:chExt cx="865892" cy="644124"/>
          </a:xfrm>
        </p:grpSpPr>
        <p:sp>
          <p:nvSpPr>
            <p:cNvPr id="4" name="TextBox 3"/>
            <p:cNvSpPr txBox="1"/>
            <p:nvPr/>
          </p:nvSpPr>
          <p:spPr>
            <a:xfrm>
              <a:off x="5773003" y="2661774"/>
              <a:ext cx="86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SF*K*P</a:t>
              </a:r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5784197" y="2987006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992081" y="2936566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555852" y="462085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07493" y="462085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7" idx="6"/>
            <a:endCxn id="10" idx="2"/>
          </p:cNvCxnSpPr>
          <p:nvPr/>
        </p:nvCxnSpPr>
        <p:spPr>
          <a:xfrm>
            <a:off x="3225506" y="627112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8484" y="640398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895452" y="429086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69306" y="4182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9524" y="4074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0125" y="627112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863464" y="429086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06660" y="407409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35384" y="434817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5205038" y="627112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865438" y="627112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59150" y="996697"/>
            <a:ext cx="0" cy="522619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20678" y="987115"/>
            <a:ext cx="7304" cy="52357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88185" y="10517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8185" y="14185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88185" y="17814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341685" y="980765"/>
            <a:ext cx="6063" cy="52421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95881" y="20962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95881" y="244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95881" y="28084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97451" y="31597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97451" y="35265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497451" y="38895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6373348" y="987115"/>
            <a:ext cx="0" cy="52357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702438" y="987115"/>
            <a:ext cx="0" cy="52357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684613" y="990290"/>
            <a:ext cx="8661" cy="5232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156424" y="904935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047560" y="123210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693274" y="1591572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366717" y="195071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55434" y="1946962"/>
            <a:ext cx="38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059150" y="2290144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693274" y="2628592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350346" y="2964923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011286" y="224634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702438" y="2628592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027982" y="3291921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719134" y="3674164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487286" y="42160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487286" y="45828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487286" y="49458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56424" y="3008545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047560" y="333571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684613" y="367322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41685" y="4009560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19321" y="4336558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710473" y="471880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2277906" y="1198731"/>
            <a:ext cx="229566" cy="2135248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146773" y="4057757"/>
            <a:ext cx="38191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050489" y="4400939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684613" y="4739387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41685" y="5075718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019321" y="5402716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0473" y="5784959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9933" y="52734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79933" y="56402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479933" y="60031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5" name="Left Brace 84"/>
          <p:cNvSpPr/>
          <p:nvPr/>
        </p:nvSpPr>
        <p:spPr>
          <a:xfrm rot="10800000">
            <a:off x="6583336" y="3343230"/>
            <a:ext cx="245241" cy="1482112"/>
          </a:xfrm>
          <a:prstGeom prst="leftBrace">
            <a:avLst>
              <a:gd name="adj1" fmla="val 8333"/>
              <a:gd name="adj2" fmla="val 50359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2507471" y="3333979"/>
            <a:ext cx="4019547" cy="92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059150" y="4825343"/>
            <a:ext cx="34973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90817" y="1198731"/>
            <a:ext cx="542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290060" y="1950829"/>
            <a:ext cx="987846" cy="635500"/>
            <a:chOff x="31331" y="1399260"/>
            <a:chExt cx="987846" cy="635500"/>
          </a:xfrm>
        </p:grpSpPr>
        <p:sp>
          <p:nvSpPr>
            <p:cNvPr id="98" name="TextBox 97"/>
            <p:cNvSpPr txBox="1"/>
            <p:nvPr/>
          </p:nvSpPr>
          <p:spPr>
            <a:xfrm>
              <a:off x="31331" y="1399260"/>
              <a:ext cx="98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B*CF*TF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13862" y="1715868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21746" y="166542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901877" y="3744454"/>
            <a:ext cx="865892" cy="644124"/>
            <a:chOff x="5773003" y="2661774"/>
            <a:chExt cx="865892" cy="644124"/>
          </a:xfrm>
        </p:grpSpPr>
        <p:sp>
          <p:nvSpPr>
            <p:cNvPr id="112" name="TextBox 111"/>
            <p:cNvSpPr txBox="1"/>
            <p:nvPr/>
          </p:nvSpPr>
          <p:spPr>
            <a:xfrm>
              <a:off x="5773003" y="2661774"/>
              <a:ext cx="86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SF*K*P</a:t>
              </a:r>
              <a:endParaRPr lang="en-US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784197" y="2987006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92081" y="2936566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8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80219" y="397981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31860" y="397981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49873" y="563008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12851" y="576294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519819" y="364982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73" y="3541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3891" y="343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164492" y="563008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487831" y="364982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31027" y="343305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59751" y="370713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>
            <a:off x="4829405" y="563008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89805" y="563008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83517" y="932593"/>
            <a:ext cx="0" cy="47882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620427" y="923011"/>
            <a:ext cx="24617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12552" y="9876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12552" y="1354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112552" y="17173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963355" y="916661"/>
            <a:ext cx="8759" cy="48041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20248" y="20321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20248" y="23814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20248" y="27443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21818" y="3095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121818" y="34624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21818" y="3825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5989215" y="923011"/>
            <a:ext cx="8500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298063" y="923011"/>
            <a:ext cx="28742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17641" y="926186"/>
            <a:ext cx="0" cy="47946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89805" y="1466636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5326805" y="1835968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11653" y="41519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111653" y="45187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111653" y="48817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flipH="1">
            <a:off x="6025789" y="1818450"/>
            <a:ext cx="340641" cy="957728"/>
          </a:xfrm>
          <a:prstGeom prst="leftBrace">
            <a:avLst>
              <a:gd name="adj1" fmla="val 8333"/>
              <a:gd name="adj2" fmla="val 49256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 rot="10800000" flipH="1">
            <a:off x="1711700" y="2762972"/>
            <a:ext cx="294544" cy="2924323"/>
          </a:xfrm>
          <a:prstGeom prst="leftBrace">
            <a:avLst>
              <a:gd name="adj1" fmla="val 8333"/>
              <a:gd name="adj2" fmla="val 50359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006244" y="2766927"/>
            <a:ext cx="4019547" cy="92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006244" y="5687296"/>
            <a:ext cx="1300979" cy="178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37945" y="252264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964294" y="3200560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317641" y="3974822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671927" y="466149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79386" y="2406479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316386" y="277581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627526" y="346248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953875" y="4140403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307222" y="4914665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661508" y="5601340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366430" y="1973100"/>
            <a:ext cx="987846" cy="635500"/>
            <a:chOff x="31331" y="1399260"/>
            <a:chExt cx="987846" cy="635500"/>
          </a:xfrm>
        </p:grpSpPr>
        <p:sp>
          <p:nvSpPr>
            <p:cNvPr id="79" name="TextBox 78"/>
            <p:cNvSpPr txBox="1"/>
            <p:nvPr/>
          </p:nvSpPr>
          <p:spPr>
            <a:xfrm>
              <a:off x="31331" y="1399260"/>
              <a:ext cx="98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B*CF*TF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13862" y="1715868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1746" y="166542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19530" y="3890200"/>
            <a:ext cx="865892" cy="644124"/>
            <a:chOff x="5773003" y="2661774"/>
            <a:chExt cx="865892" cy="644124"/>
          </a:xfrm>
        </p:grpSpPr>
        <p:sp>
          <p:nvSpPr>
            <p:cNvPr id="84" name="TextBox 83"/>
            <p:cNvSpPr txBox="1"/>
            <p:nvPr/>
          </p:nvSpPr>
          <p:spPr>
            <a:xfrm>
              <a:off x="5773003" y="2661774"/>
              <a:ext cx="86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SF*K*P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784197" y="2987006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992081" y="2936566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16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62701" y="187608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4342" y="187608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32355" y="352635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95333" y="36592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502301" y="154609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76155" y="1438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373" y="1329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146974" y="352635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470313" y="154609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13509" y="132932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42233" y="160340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>
            <a:off x="4811887" y="352635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72287" y="352635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64828" y="722220"/>
            <a:ext cx="1172" cy="60314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627526" y="712638"/>
            <a:ext cx="1" cy="60410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95034" y="7772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095034" y="11440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95034" y="15069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954597" y="706288"/>
            <a:ext cx="2598" cy="604735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02730" y="18217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02730" y="21710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02730" y="25339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04300" y="28853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104300" y="32521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04300" y="36150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5980197" y="712638"/>
            <a:ext cx="0" cy="60410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09287" y="712638"/>
            <a:ext cx="0" cy="60410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00123" y="715813"/>
            <a:ext cx="10419" cy="603782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72287" y="1256263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5309287" y="1625595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94135" y="39416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094135" y="43084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094135" y="46713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flipH="1">
            <a:off x="6008270" y="1608077"/>
            <a:ext cx="340641" cy="1982050"/>
          </a:xfrm>
          <a:prstGeom prst="leftBrace">
            <a:avLst>
              <a:gd name="adj1" fmla="val 8333"/>
              <a:gd name="adj2" fmla="val 49256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 rot="10800000" flipH="1">
            <a:off x="1694181" y="3589656"/>
            <a:ext cx="294544" cy="2924323"/>
          </a:xfrm>
          <a:prstGeom prst="leftBrace">
            <a:avLst>
              <a:gd name="adj1" fmla="val 8333"/>
              <a:gd name="adj2" fmla="val 50359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988727" y="3580405"/>
            <a:ext cx="4019547" cy="92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1988725" y="6504396"/>
            <a:ext cx="1300979" cy="178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20427" y="231227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946776" y="299018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300123" y="376444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654409" y="445112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61868" y="2196106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F</a:t>
            </a:r>
            <a:r>
              <a:rPr lang="en-US" baseline="-25000" dirty="0" smtClean="0">
                <a:solidFill>
                  <a:srgbClr val="1F497D"/>
                </a:solidFill>
              </a:rPr>
              <a:t>2</a:t>
            </a:r>
            <a:endParaRPr lang="en-US" dirty="0">
              <a:solidFill>
                <a:srgbClr val="1F497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298868" y="2565438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610008" y="3252114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936357" y="3930030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89704" y="4704292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643990" y="5390967"/>
            <a:ext cx="645714" cy="859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82706" y="3220795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319706" y="359012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630846" y="4276803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957195" y="495471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310542" y="572898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664828" y="641565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84813" y="49429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84813" y="52922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84813" y="56551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086275" y="59371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104300" y="6230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340152" y="2266224"/>
            <a:ext cx="987846" cy="635500"/>
            <a:chOff x="31331" y="1399260"/>
            <a:chExt cx="987846" cy="635500"/>
          </a:xfrm>
        </p:grpSpPr>
        <p:sp>
          <p:nvSpPr>
            <p:cNvPr id="101" name="TextBox 100"/>
            <p:cNvSpPr txBox="1"/>
            <p:nvPr/>
          </p:nvSpPr>
          <p:spPr>
            <a:xfrm>
              <a:off x="31331" y="1399260"/>
              <a:ext cx="98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B*CF*TF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13862" y="1715868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1746" y="166542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89349" y="4709854"/>
            <a:ext cx="865892" cy="644124"/>
            <a:chOff x="5773003" y="2661774"/>
            <a:chExt cx="865892" cy="644124"/>
          </a:xfrm>
        </p:grpSpPr>
        <p:sp>
          <p:nvSpPr>
            <p:cNvPr id="105" name="TextBox 104"/>
            <p:cNvSpPr txBox="1"/>
            <p:nvPr/>
          </p:nvSpPr>
          <p:spPr>
            <a:xfrm>
              <a:off x="5773003" y="2661774"/>
              <a:ext cx="86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SF*K*P</a:t>
              </a:r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784197" y="2987006"/>
              <a:ext cx="835243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992081" y="2936566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8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294</Words>
  <Application>Microsoft Macintosh PowerPoint</Application>
  <PresentationFormat>On-screen Show (4:3)</PresentationFormat>
  <Paragraphs>252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Pennsylvania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Rager</dc:creator>
  <cp:lastModifiedBy>Scott Rager</cp:lastModifiedBy>
  <cp:revision>49</cp:revision>
  <dcterms:created xsi:type="dcterms:W3CDTF">2015-01-11T16:38:51Z</dcterms:created>
  <dcterms:modified xsi:type="dcterms:W3CDTF">2015-01-22T22:31:24Z</dcterms:modified>
</cp:coreProperties>
</file>