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63" r:id="rId7"/>
    <p:sldId id="262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 snapToObjects="1">
      <p:cViewPr>
        <p:scale>
          <a:sx n="140" d="100"/>
          <a:sy n="140" d="100"/>
        </p:scale>
        <p:origin x="-736" y="-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A82D-C390-E742-88E6-22CB5665BA4A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9032-E595-E84A-9A54-F874C2464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128033" y="199345"/>
            <a:ext cx="2309586" cy="2386163"/>
            <a:chOff x="1128033" y="199345"/>
            <a:chExt cx="2309586" cy="2386163"/>
          </a:xfrm>
        </p:grpSpPr>
        <p:sp>
          <p:nvSpPr>
            <p:cNvPr id="4" name="Oval 3"/>
            <p:cNvSpPr/>
            <p:nvPr/>
          </p:nvSpPr>
          <p:spPr>
            <a:xfrm>
              <a:off x="1128033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910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2652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884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40074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6"/>
              <a:endCxn id="11" idx="2"/>
            </p:cNvCxnSpPr>
            <p:nvPr/>
          </p:nvCxnSpPr>
          <p:spPr>
            <a:xfrm>
              <a:off x="1458087" y="240960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>
              <a:off x="3104658" y="20755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21065" y="242288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3104658" y="142389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1128033" y="2211575"/>
              <a:ext cx="330054" cy="369332"/>
              <a:chOff x="1128033" y="2211575"/>
              <a:chExt cx="330054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801887" y="2200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2105" y="21898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130611" y="1541027"/>
              <a:ext cx="330054" cy="369333"/>
              <a:chOff x="1130611" y="1541027"/>
              <a:chExt cx="330054" cy="36933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97192" y="15410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346" y="15375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0183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103052" y="2216176"/>
              <a:ext cx="330054" cy="369332"/>
              <a:chOff x="3195893" y="2224935"/>
              <a:chExt cx="330054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195893" y="2264213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02074" y="2224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>
            <a:xfrm>
              <a:off x="2772706" y="2409601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3103052" y="1541027"/>
              <a:ext cx="330054" cy="369332"/>
              <a:chOff x="1128033" y="2211575"/>
              <a:chExt cx="330054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04804" y="880626"/>
              <a:ext cx="330054" cy="369333"/>
              <a:chOff x="1130611" y="1541027"/>
              <a:chExt cx="330054" cy="369333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2455924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107565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795524" y="202835"/>
              <a:ext cx="330054" cy="369333"/>
              <a:chOff x="1130611" y="1541027"/>
              <a:chExt cx="330054" cy="369333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462105" y="2028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118259" y="199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rot="16200000">
              <a:off x="3111027" y="736349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132097" y="23236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145551" y="2018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248299" y="2996456"/>
            <a:ext cx="1970271" cy="3642658"/>
            <a:chOff x="276905" y="2996456"/>
            <a:chExt cx="1970271" cy="364265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825747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68380" y="3002806"/>
              <a:ext cx="11875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8644" y="3045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8644" y="34123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644" y="377529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088933" y="2996456"/>
              <a:ext cx="0" cy="36426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666510" y="2996456"/>
              <a:ext cx="0" cy="36426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8644" y="41198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6947" y="447199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946024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6340" y="48433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6340" y="521015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6340" y="55730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6340" y="591767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4643" y="626978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233435" y="3002806"/>
              <a:ext cx="0" cy="363630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01675" y="302804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92997" y="341665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80255" y="377529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76284" y="40983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5747" y="482395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306552" y="3412372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92811" y="3768175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276905" y="4117364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06552" y="4467716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76905" y="4843349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2811" y="5205517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06552" y="5539558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304527" y="5913394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92811" y="6287005"/>
              <a:ext cx="1940624" cy="427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101756" y="552986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43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35258" y="125026"/>
            <a:ext cx="5437263" cy="4818442"/>
            <a:chOff x="1735258" y="125026"/>
            <a:chExt cx="5437263" cy="4818442"/>
          </a:xfrm>
        </p:grpSpPr>
        <p:grpSp>
          <p:nvGrpSpPr>
            <p:cNvPr id="19" name="Group 18"/>
            <p:cNvGrpSpPr/>
            <p:nvPr/>
          </p:nvGrpSpPr>
          <p:grpSpPr>
            <a:xfrm>
              <a:off x="1839972" y="125026"/>
              <a:ext cx="5332549" cy="4818442"/>
              <a:chOff x="1839972" y="116267"/>
              <a:chExt cx="5332549" cy="4818442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H="1">
                <a:off x="3059150" y="4851620"/>
                <a:ext cx="3497348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endCxn id="2" idx="2"/>
              </p:cNvCxnSpPr>
              <p:nvPr/>
            </p:nvCxnSpPr>
            <p:spPr>
              <a:xfrm flipH="1" flipV="1">
                <a:off x="2669102" y="3474123"/>
                <a:ext cx="3857917" cy="925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555852" y="462085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207493" y="462085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47" idx="6"/>
                <a:endCxn id="10" idx="2"/>
              </p:cNvCxnSpPr>
              <p:nvPr/>
            </p:nvCxnSpPr>
            <p:spPr>
              <a:xfrm>
                <a:off x="3225506" y="627112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888484" y="64039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2895452" y="121843"/>
                <a:ext cx="330054" cy="670296"/>
                <a:chOff x="1128033" y="1904332"/>
                <a:chExt cx="330054" cy="67029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54622" y="1904332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570835" y="11626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18830" y="11713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4540125" y="627112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863464" y="116267"/>
                <a:ext cx="330054" cy="675872"/>
                <a:chOff x="1128033" y="1898756"/>
                <a:chExt cx="330054" cy="67587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141721" y="1898756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6206660" y="117137"/>
                <a:ext cx="330366" cy="659605"/>
                <a:chOff x="1130611" y="1250755"/>
                <a:chExt cx="330366" cy="659605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130611" y="1580306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59317" y="125075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535384" y="117138"/>
                <a:ext cx="330054" cy="678252"/>
                <a:chOff x="3882304" y="1925904"/>
                <a:chExt cx="330054" cy="67825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3882304" y="2274102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904829" y="1925904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>
                <a:off x="5205038" y="627112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865438" y="627112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059150" y="996697"/>
                <a:ext cx="0" cy="39380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020678" y="987115"/>
                <a:ext cx="0" cy="3947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662810" y="141852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62810" y="175517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4347749" y="980765"/>
                <a:ext cx="2597" cy="39539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670506" y="208746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670506" y="243676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70506" y="278216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672076" y="311598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72076" y="35003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72076" y="386323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6373348" y="987115"/>
                <a:ext cx="0" cy="3947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02438" y="987115"/>
                <a:ext cx="0" cy="39475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693274" y="990290"/>
                <a:ext cx="1" cy="394441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140549" y="873185"/>
                <a:ext cx="528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1-1</a:t>
                </a:r>
                <a:endParaRPr lang="en-US" sz="2000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3047560" y="123210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3693274" y="1591572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4366717" y="195071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3155434" y="1931087"/>
                <a:ext cx="52818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2"/>
                    </a:solidFill>
                  </a:rPr>
                  <a:t>F</a:t>
                </a:r>
                <a:r>
                  <a:rPr lang="en-US" sz="2000" baseline="-25000" dirty="0" smtClean="0">
                    <a:solidFill>
                      <a:schemeClr val="tx2"/>
                    </a:solidFill>
                  </a:rPr>
                  <a:t>2-1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3059150" y="2290144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3693274" y="2628592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4350346" y="2964923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5011286" y="2272626"/>
                <a:ext cx="691152" cy="10347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5702438" y="268114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5027982" y="3335716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719134" y="3674164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2661911" y="418980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661911" y="456537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56424" y="2992670"/>
                <a:ext cx="528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</a:t>
                </a:r>
                <a:r>
                  <a:rPr lang="en-US" sz="2000" baseline="-25000" dirty="0" smtClean="0"/>
                  <a:t>1-2</a:t>
                </a:r>
                <a:endParaRPr lang="en-US" sz="2000" dirty="0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3047560" y="333571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3684613" y="3673229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359203" y="4009560"/>
                <a:ext cx="654375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5019321" y="4336558"/>
                <a:ext cx="683117" cy="9053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5710473" y="471880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Left Brace 1"/>
              <p:cNvSpPr/>
              <p:nvPr/>
            </p:nvSpPr>
            <p:spPr>
              <a:xfrm>
                <a:off x="2439536" y="1198730"/>
                <a:ext cx="229566" cy="2275393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146773" y="4041882"/>
                <a:ext cx="528184" cy="400110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</a:rPr>
                  <a:t>F</a:t>
                </a:r>
                <a:r>
                  <a:rPr lang="en-US" sz="2000" baseline="-25000" dirty="0" smtClean="0">
                    <a:solidFill>
                      <a:srgbClr val="000000"/>
                    </a:solidFill>
                  </a:rPr>
                  <a:t>2-2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050489" y="4400939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3684613" y="4739387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Left Brace 84"/>
              <p:cNvSpPr/>
              <p:nvPr/>
            </p:nvSpPr>
            <p:spPr>
              <a:xfrm rot="10800000">
                <a:off x="6467884" y="3483374"/>
                <a:ext cx="245241" cy="1368246"/>
              </a:xfrm>
              <a:prstGeom prst="leftBrace">
                <a:avLst>
                  <a:gd name="adj1" fmla="val 8333"/>
                  <a:gd name="adj2" fmla="val 50359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8" name="Straight Connector 87"/>
              <p:cNvCxnSpPr>
                <a:endCxn id="2" idx="0"/>
              </p:cNvCxnSpPr>
              <p:nvPr/>
            </p:nvCxnSpPr>
            <p:spPr>
              <a:xfrm flipH="1">
                <a:off x="2669102" y="1194401"/>
                <a:ext cx="380572" cy="432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839972" y="2148344"/>
                <a:ext cx="50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662888" y="3933311"/>
                <a:ext cx="509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662810" y="105171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735258" y="169121"/>
              <a:ext cx="1238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Allocated Slot: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220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62315" y="553027"/>
            <a:ext cx="5430273" cy="5919594"/>
            <a:chOff x="1962315" y="553027"/>
            <a:chExt cx="5430273" cy="5919594"/>
          </a:xfrm>
        </p:grpSpPr>
        <p:grpSp>
          <p:nvGrpSpPr>
            <p:cNvPr id="6" name="Group 5"/>
            <p:cNvGrpSpPr/>
            <p:nvPr/>
          </p:nvGrpSpPr>
          <p:grpSpPr>
            <a:xfrm>
              <a:off x="2302772" y="553027"/>
              <a:ext cx="5089816" cy="5919594"/>
              <a:chOff x="2302772" y="553027"/>
              <a:chExt cx="5089816" cy="591959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302772" y="553027"/>
                <a:ext cx="4632965" cy="5919594"/>
                <a:chOff x="1707186" y="553027"/>
                <a:chExt cx="4632965" cy="5919594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162701" y="904217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814342" y="904217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2832355" y="1078315"/>
                  <a:ext cx="330346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3495333" y="1073459"/>
                  <a:ext cx="330346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2502301" y="553733"/>
                  <a:ext cx="330054" cy="698680"/>
                  <a:chOff x="1128033" y="2610699"/>
                  <a:chExt cx="330054" cy="698680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1128033" y="2979325"/>
                    <a:ext cx="330054" cy="3300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145551" y="2610699"/>
                    <a:ext cx="301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3175158" y="55302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833964" y="559464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4146974" y="1069244"/>
                  <a:ext cx="330346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/>
                <p:cNvGrpSpPr/>
                <p:nvPr/>
              </p:nvGrpSpPr>
              <p:grpSpPr>
                <a:xfrm>
                  <a:off x="4470313" y="553733"/>
                  <a:ext cx="330054" cy="680538"/>
                  <a:chOff x="1128033" y="2610699"/>
                  <a:chExt cx="330054" cy="680538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1128033" y="2961183"/>
                    <a:ext cx="330054" cy="3300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145551" y="2610699"/>
                    <a:ext cx="301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13509" y="559269"/>
                  <a:ext cx="330366" cy="659605"/>
                  <a:chOff x="1130611" y="1967364"/>
                  <a:chExt cx="330366" cy="659605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1130611" y="2296915"/>
                    <a:ext cx="330054" cy="3300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159317" y="1967364"/>
                    <a:ext cx="301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5142233" y="559464"/>
                  <a:ext cx="330054" cy="678058"/>
                  <a:chOff x="3882304" y="2642707"/>
                  <a:chExt cx="330054" cy="678058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3882304" y="2990711"/>
                    <a:ext cx="330054" cy="33005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904829" y="2642707"/>
                    <a:ext cx="301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4811887" y="1078315"/>
                  <a:ext cx="330346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5472287" y="1069244"/>
                  <a:ext cx="330346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666000" y="1344580"/>
                  <a:ext cx="0" cy="512804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4627528" y="1344580"/>
                  <a:ext cx="3318" cy="512804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954597" y="1344580"/>
                  <a:ext cx="2598" cy="512804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6" idx="3"/>
                </p:cNvCxnSpPr>
                <p:nvPr/>
              </p:nvCxnSpPr>
              <p:spPr>
                <a:xfrm flipH="1">
                  <a:off x="5980197" y="1359969"/>
                  <a:ext cx="20274" cy="511265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98868" y="1344580"/>
                  <a:ext cx="10419" cy="512804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300123" y="1344580"/>
                  <a:ext cx="10419" cy="512804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5472287" y="1159914"/>
                  <a:ext cx="5281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F</a:t>
                  </a:r>
                  <a:r>
                    <a:rPr lang="en-US" sz="2000" baseline="-25000" dirty="0" smtClean="0"/>
                    <a:t>1-1</a:t>
                  </a:r>
                  <a:endParaRPr lang="en-US" sz="2000" dirty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5309287" y="1564282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Left Brace 1"/>
                <p:cNvSpPr/>
                <p:nvPr/>
              </p:nvSpPr>
              <p:spPr>
                <a:xfrm flipH="1">
                  <a:off x="6008266" y="1564282"/>
                  <a:ext cx="331885" cy="2174116"/>
                </a:xfrm>
                <a:prstGeom prst="leftBrace">
                  <a:avLst>
                    <a:gd name="adj1" fmla="val 8333"/>
                    <a:gd name="adj2" fmla="val 49256"/>
                  </a:avLst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Left Brace 81"/>
                <p:cNvSpPr/>
                <p:nvPr/>
              </p:nvSpPr>
              <p:spPr>
                <a:xfrm rot="10800000" flipH="1">
                  <a:off x="2066091" y="3729146"/>
                  <a:ext cx="294545" cy="2626347"/>
                </a:xfrm>
                <a:prstGeom prst="leftBrace">
                  <a:avLst>
                    <a:gd name="adj1" fmla="val 8333"/>
                    <a:gd name="adj2" fmla="val 50359"/>
                  </a:avLst>
                </a:prstGeom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flipH="1" flipV="1">
                  <a:off x="2312991" y="6355493"/>
                  <a:ext cx="976714" cy="1782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>
                  <a:off x="4620427" y="2294753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3955535" y="2867561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3300123" y="3606787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2654409" y="4337257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461868" y="2177652"/>
                  <a:ext cx="5281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1F497D"/>
                      </a:solidFill>
                    </a:rPr>
                    <a:t>F</a:t>
                  </a:r>
                  <a:r>
                    <a:rPr lang="en-US" sz="2000" baseline="-25000" dirty="0" smtClean="0">
                      <a:solidFill>
                        <a:srgbClr val="1F497D"/>
                      </a:solidFill>
                    </a:rPr>
                    <a:t>2-1</a:t>
                  </a:r>
                  <a:endParaRPr lang="en-US" sz="2000" dirty="0">
                    <a:solidFill>
                      <a:srgbClr val="1F497D"/>
                    </a:solidFill>
                  </a:endParaRPr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5298868" y="2565438"/>
                  <a:ext cx="645714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4610008" y="3208319"/>
                  <a:ext cx="688860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>
                  <a:off x="3936357" y="3991343"/>
                  <a:ext cx="645714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3289704" y="4669256"/>
                  <a:ext cx="645714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H="1">
                  <a:off x="2643990" y="5294618"/>
                  <a:ext cx="645714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5482706" y="3202653"/>
                  <a:ext cx="5281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F</a:t>
                  </a:r>
                  <a:r>
                    <a:rPr lang="en-US" sz="2000" baseline="-25000" dirty="0" smtClean="0"/>
                    <a:t>1-2</a:t>
                  </a:r>
                  <a:endParaRPr lang="en-US" sz="2000" dirty="0"/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5319706" y="3590127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4630846" y="4338116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flipH="1">
                  <a:off x="3957195" y="4954719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>
                  <a:off x="3310542" y="5623873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>
                  <a:off x="2664828" y="6233351"/>
                  <a:ext cx="645714" cy="85956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2316053" y="3738399"/>
                  <a:ext cx="3760895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2330002" y="1384432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337698" y="1716728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337698" y="2066020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337698" y="241142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2339268" y="2727728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2339268" y="3077020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339268" y="3457463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329103" y="3810309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2329103" y="4168360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320344" y="4496249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321750" y="4806364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2321750" y="514689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312991" y="5430991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316053" y="5748679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316053" y="6035931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5482706" y="4292714"/>
                  <a:ext cx="5281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1F497D"/>
                      </a:solidFill>
                    </a:rPr>
                    <a:t>F</a:t>
                  </a:r>
                  <a:r>
                    <a:rPr lang="en-US" sz="2000" baseline="-25000" dirty="0" smtClean="0">
                      <a:solidFill>
                        <a:srgbClr val="1F497D"/>
                      </a:solidFill>
                    </a:rPr>
                    <a:t>2-2</a:t>
                  </a:r>
                  <a:endParaRPr lang="en-US" sz="2000" dirty="0">
                    <a:solidFill>
                      <a:srgbClr val="1F497D"/>
                    </a:solidFill>
                  </a:endParaRPr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5319706" y="4680188"/>
                  <a:ext cx="645714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4610008" y="5311817"/>
                  <a:ext cx="645714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>
                  <a:off x="3957195" y="5908254"/>
                  <a:ext cx="645714" cy="85956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1707186" y="4825417"/>
                  <a:ext cx="51123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D</a:t>
                  </a:r>
                  <a:r>
                    <a:rPr lang="en-US" sz="2000" baseline="-25000" dirty="0" smtClean="0"/>
                    <a:t>2</a:t>
                  </a:r>
                  <a:endParaRPr lang="en-US" sz="2000" dirty="0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6898403" y="2411702"/>
                <a:ext cx="4941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D</a:t>
                </a:r>
                <a:r>
                  <a:rPr lang="en-US" sz="2000" baseline="-25000" dirty="0" smtClean="0"/>
                  <a:t>1</a:t>
                </a:r>
                <a:endParaRPr lang="en-US" sz="20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962315" y="586941"/>
              <a:ext cx="1238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Allocated Slot: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63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6156" y="1777097"/>
            <a:ext cx="2309586" cy="2386163"/>
            <a:chOff x="1128033" y="199345"/>
            <a:chExt cx="2309586" cy="2386163"/>
          </a:xfrm>
        </p:grpSpPr>
        <p:sp>
          <p:nvSpPr>
            <p:cNvPr id="5" name="Oval 4"/>
            <p:cNvSpPr/>
            <p:nvPr/>
          </p:nvSpPr>
          <p:spPr>
            <a:xfrm>
              <a:off x="1128033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910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2652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7884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40074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471541" y="408348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V="1">
              <a:off x="1115902" y="20755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131759" y="41734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1131166" y="1415133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128033" y="2211575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01887" y="22007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62105" y="21898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130611" y="1541027"/>
              <a:ext cx="330054" cy="369333"/>
              <a:chOff x="1130611" y="1541027"/>
              <a:chExt cx="330054" cy="36933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797192" y="15410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3346" y="15375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0183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103052" y="2216176"/>
              <a:ext cx="330054" cy="369332"/>
              <a:chOff x="3195893" y="2224935"/>
              <a:chExt cx="330054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195893" y="2264213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202074" y="22249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 flipV="1">
              <a:off x="2772706" y="403877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103052" y="1541027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104804" y="880626"/>
              <a:ext cx="330054" cy="369333"/>
              <a:chOff x="1130611" y="1541027"/>
              <a:chExt cx="330054" cy="36933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2455924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107565" y="24211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795524" y="202835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462105" y="2028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18259" y="199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V="1">
              <a:off x="1129643" y="736349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32097" y="23236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5551" y="2018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5799903" y="33644"/>
            <a:ext cx="0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42536" y="33644"/>
            <a:ext cx="11875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42800" y="76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42800" y="4432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42800" y="8061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063089" y="27294"/>
            <a:ext cx="0" cy="65329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640666" y="27294"/>
            <a:ext cx="0" cy="65329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42800" y="1150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51103" y="1502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6920180" y="33644"/>
            <a:ext cx="0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50496" y="18741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50496" y="22409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50496" y="2603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50496" y="29485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58799" y="33006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7207591" y="33644"/>
            <a:ext cx="13741" cy="65265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600973" y="9918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632922" y="29442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668264" y="7788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904427" y="148545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81006" y="172007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280708" y="44321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266967" y="79901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251061" y="114820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280708" y="1498554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251061" y="1874187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266967" y="2236355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280708" y="2570396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278683" y="294423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66967" y="331784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18323" y="691259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338780" y="36835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338780" y="40503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338780" y="44132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38780" y="47578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347083" y="51099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57045" y="438855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5239345" y="3683562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255251" y="404573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268992" y="4379771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66967" y="4753607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255251" y="5127218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53866" y="54790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353866" y="584583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53866" y="62087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353866" y="65533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62169" y="69054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067153" y="584835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254431" y="5479025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270337" y="5841193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84078" y="6175234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5282053" y="6549070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5270337" y="6922681"/>
            <a:ext cx="1940624" cy="427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0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418219" y="431540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69860" y="431540"/>
            <a:ext cx="330054" cy="33005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7" idx="6"/>
            <a:endCxn id="10" idx="2"/>
          </p:cNvCxnSpPr>
          <p:nvPr/>
        </p:nvCxnSpPr>
        <p:spPr>
          <a:xfrm>
            <a:off x="2087873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50851" y="609853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57819" y="398541"/>
            <a:ext cx="330054" cy="369332"/>
            <a:chOff x="1128033" y="2211575"/>
            <a:chExt cx="330054" cy="369332"/>
          </a:xfrm>
        </p:grpSpPr>
        <p:sp>
          <p:nvSpPr>
            <p:cNvPr id="47" name="Oval 46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31673" y="38774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91891" y="37686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38186" y="377996"/>
            <a:ext cx="330054" cy="369332"/>
            <a:chOff x="1791011" y="880627"/>
            <a:chExt cx="330054" cy="369332"/>
          </a:xfrm>
        </p:grpSpPr>
        <p:sp>
          <p:nvSpPr>
            <p:cNvPr id="6" name="Oval 5"/>
            <p:cNvSpPr/>
            <p:nvPr/>
          </p:nvSpPr>
          <p:spPr>
            <a:xfrm>
              <a:off x="1791011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97192" y="8806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04767" y="386755"/>
            <a:ext cx="330054" cy="369332"/>
            <a:chOff x="2440074" y="889386"/>
            <a:chExt cx="330054" cy="369332"/>
          </a:xfrm>
        </p:grpSpPr>
        <p:sp>
          <p:nvSpPr>
            <p:cNvPr id="7" name="Oval 6"/>
            <p:cNvSpPr/>
            <p:nvPr/>
          </p:nvSpPr>
          <p:spPr>
            <a:xfrm>
              <a:off x="2440074" y="91990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3528" y="8893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402492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725831" y="398541"/>
            <a:ext cx="330054" cy="369332"/>
            <a:chOff x="1128033" y="2211575"/>
            <a:chExt cx="330054" cy="369332"/>
          </a:xfrm>
        </p:grpSpPr>
        <p:sp>
          <p:nvSpPr>
            <p:cNvPr id="41" name="Oval 40"/>
            <p:cNvSpPr/>
            <p:nvPr/>
          </p:nvSpPr>
          <p:spPr>
            <a:xfrm>
              <a:off x="1128033" y="2244574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5551" y="221157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87015" y="377995"/>
            <a:ext cx="330054" cy="369333"/>
            <a:chOff x="1130611" y="1541027"/>
            <a:chExt cx="330054" cy="369333"/>
          </a:xfrm>
        </p:grpSpPr>
        <p:sp>
          <p:nvSpPr>
            <p:cNvPr id="39" name="Oval 38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69027" y="376864"/>
            <a:ext cx="330054" cy="369333"/>
            <a:chOff x="1130611" y="1541027"/>
            <a:chExt cx="330054" cy="369333"/>
          </a:xfrm>
        </p:grpSpPr>
        <p:sp>
          <p:nvSpPr>
            <p:cNvPr id="37" name="Oval 36"/>
            <p:cNvSpPr/>
            <p:nvPr/>
          </p:nvSpPr>
          <p:spPr>
            <a:xfrm>
              <a:off x="1130611" y="1580306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0246" y="154102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397751" y="404272"/>
            <a:ext cx="330054" cy="369332"/>
            <a:chOff x="3882304" y="2243583"/>
            <a:chExt cx="330054" cy="369332"/>
          </a:xfrm>
        </p:grpSpPr>
        <p:sp>
          <p:nvSpPr>
            <p:cNvPr id="35" name="Oval 34"/>
            <p:cNvSpPr/>
            <p:nvPr/>
          </p:nvSpPr>
          <p:spPr>
            <a:xfrm>
              <a:off x="3882304" y="2274102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95758" y="224358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4067405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7805" y="596567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99081" y="588061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70357" y="588061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741268" y="584039"/>
            <a:ext cx="33034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21517" y="966152"/>
            <a:ext cx="0" cy="47882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858427" y="956570"/>
            <a:ext cx="24617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50552" y="10211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50552" y="13879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50552" y="175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201355" y="950220"/>
            <a:ext cx="8759" cy="480419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06625" y="956570"/>
            <a:ext cx="16696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71519" y="981405"/>
            <a:ext cx="17518" cy="477300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358248" y="20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358248" y="24149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58248" y="27778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7253066" y="978413"/>
            <a:ext cx="0" cy="477600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59818" y="31292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359818" y="34960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59818" y="38589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5227215" y="956570"/>
            <a:ext cx="8500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536063" y="956570"/>
            <a:ext cx="28742" cy="479784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555641" y="959745"/>
            <a:ext cx="0" cy="479466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018791" y="874390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909927" y="1201561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555641" y="156102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229084" y="192016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30381" y="1932428"/>
            <a:ext cx="38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921517" y="225959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555641" y="259804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212713" y="2934378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873653" y="221580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564805" y="259804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252152" y="295926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906625" y="3304354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589037" y="3640685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890349" y="326137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581501" y="3643619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268848" y="400483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923321" y="4349926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605733" y="4686257"/>
            <a:ext cx="645714" cy="85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349653" y="41855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349653" y="45523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349653" y="49152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2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5234" y="607937"/>
            <a:ext cx="8784895" cy="5377550"/>
            <a:chOff x="-143665" y="607937"/>
            <a:chExt cx="8784895" cy="5377550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2855700" y="5019084"/>
              <a:ext cx="3497348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56687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08328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7" idx="6"/>
              <a:endCxn id="10" idx="2"/>
            </p:cNvCxnSpPr>
            <p:nvPr/>
          </p:nvCxnSpPr>
          <p:spPr>
            <a:xfrm>
              <a:off x="3026341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89319" y="840926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6287" y="629614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70141" y="6188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0359" y="6079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40960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664299" y="629614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07495" y="607937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336219" y="635345"/>
              <a:ext cx="330054" cy="369332"/>
              <a:chOff x="3882304" y="2243583"/>
              <a:chExt cx="330054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2304" y="2274102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95758" y="224358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0058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6662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59985" y="1197225"/>
              <a:ext cx="0" cy="478826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796895" y="1187643"/>
              <a:ext cx="24617" cy="47978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89020" y="16190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9020" y="19819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4139823" y="1181293"/>
              <a:ext cx="8759" cy="480419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296716" y="229675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6716" y="26460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6716" y="30089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98286" y="33603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8286" y="372711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98286" y="40900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6165683" y="1187643"/>
              <a:ext cx="8500" cy="47978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474531" y="1187643"/>
              <a:ext cx="28742" cy="479784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494109" y="1190818"/>
              <a:ext cx="0" cy="479466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57259" y="1105463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1-1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2848395" y="1432634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494109" y="179210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167552" y="215123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968849" y="2163501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1-2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859985" y="249067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94109" y="282912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151181" y="316545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812121" y="2446877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503273" y="282912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28817" y="349244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519969" y="387469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288121" y="44166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88121" y="47834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88121" y="514634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" name="Left Brace 1"/>
            <p:cNvSpPr/>
            <p:nvPr/>
          </p:nvSpPr>
          <p:spPr>
            <a:xfrm>
              <a:off x="1957645" y="1399259"/>
              <a:ext cx="340641" cy="2258341"/>
            </a:xfrm>
            <a:prstGeom prst="leftBrace">
              <a:avLst>
                <a:gd name="adj1" fmla="val 8333"/>
                <a:gd name="adj2" fmla="val 49256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Left Brace 81"/>
            <p:cNvSpPr/>
            <p:nvPr/>
          </p:nvSpPr>
          <p:spPr>
            <a:xfrm rot="10800000">
              <a:off x="6379885" y="3657599"/>
              <a:ext cx="245241" cy="1361483"/>
            </a:xfrm>
            <a:prstGeom prst="leftBrace">
              <a:avLst>
                <a:gd name="adj1" fmla="val 8333"/>
                <a:gd name="adj2" fmla="val 50359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2291652" y="1399259"/>
              <a:ext cx="54298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598850" y="4118178"/>
              <a:ext cx="2042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=T</a:t>
              </a:r>
              <a:r>
                <a:rPr lang="en-US" baseline="-25000" dirty="0" smtClean="0"/>
                <a:t>slot</a:t>
              </a:r>
              <a:r>
                <a:rPr lang="en-US" dirty="0" smtClean="0"/>
                <a:t>*SF*(K-1)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61544" y="3207379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1-3</a:t>
              </a:r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852680" y="353455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486804" y="3872998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143876" y="420932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821512" y="4536327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512664" y="491857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286001" y="3657600"/>
              <a:ext cx="40427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89020" y="12522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43665" y="2306006"/>
              <a:ext cx="2429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 smtClean="0"/>
                <a:t>=T</a:t>
              </a:r>
              <a:r>
                <a:rPr lang="en-US" baseline="-25000" dirty="0" smtClean="0"/>
                <a:t>slot</a:t>
              </a:r>
              <a:r>
                <a:rPr lang="en-US" dirty="0" smtClean="0"/>
                <a:t>*P</a:t>
              </a:r>
              <a:r>
                <a:rPr lang="en-US" baseline="-25000" dirty="0" smtClean="0"/>
                <a:t>N</a:t>
              </a:r>
              <a:r>
                <a:rPr lang="en-US" dirty="0" smtClean="0"/>
                <a:t>*CF*TF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35659" y="607937"/>
            <a:ext cx="5509169" cy="3851439"/>
            <a:chOff x="1546760" y="607937"/>
            <a:chExt cx="5509169" cy="3851439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5519969" y="4013360"/>
              <a:ext cx="81758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56687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008328" y="662613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7" idx="6"/>
              <a:endCxn id="10" idx="2"/>
            </p:cNvCxnSpPr>
            <p:nvPr/>
          </p:nvCxnSpPr>
          <p:spPr>
            <a:xfrm>
              <a:off x="3026341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89319" y="840926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696287" y="629614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70141" y="6188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0359" y="6079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340960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664299" y="629614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07495" y="607937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336219" y="635345"/>
              <a:ext cx="330054" cy="369332"/>
              <a:chOff x="3882304" y="2243583"/>
              <a:chExt cx="330054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2304" y="2274102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95758" y="224358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0058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666273" y="827640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59985" y="1197225"/>
              <a:ext cx="0" cy="326215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821512" y="1187643"/>
              <a:ext cx="1" cy="327173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89020" y="16190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9020" y="19819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4139823" y="1181293"/>
              <a:ext cx="8760" cy="32780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296716" y="229675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6716" y="26460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96716" y="30089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98286" y="33603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298286" y="372711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298286" y="40900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174183" y="1187643"/>
              <a:ext cx="0" cy="327173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503273" y="1187643"/>
              <a:ext cx="0" cy="327173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494109" y="1190818"/>
              <a:ext cx="0" cy="32685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957259" y="1105463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1-1</a:t>
              </a:r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2848395" y="1432634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494109" y="1792100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167552" y="215123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968849" y="2163501"/>
              <a:ext cx="49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1-2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859985" y="249067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94109" y="2802843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151181" y="316545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812121" y="2481913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503273" y="281160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828817" y="349244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519969" y="387469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/>
            <p:cNvSpPr/>
            <p:nvPr/>
          </p:nvSpPr>
          <p:spPr>
            <a:xfrm>
              <a:off x="1957645" y="1399259"/>
              <a:ext cx="340641" cy="1225767"/>
            </a:xfrm>
            <a:prstGeom prst="leftBrace">
              <a:avLst>
                <a:gd name="adj1" fmla="val 8333"/>
                <a:gd name="adj2" fmla="val 49256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Left Brace 81"/>
            <p:cNvSpPr/>
            <p:nvPr/>
          </p:nvSpPr>
          <p:spPr>
            <a:xfrm rot="10800000">
              <a:off x="6328789" y="2625025"/>
              <a:ext cx="270060" cy="1388334"/>
            </a:xfrm>
            <a:prstGeom prst="leftBrace">
              <a:avLst>
                <a:gd name="adj1" fmla="val 8333"/>
                <a:gd name="adj2" fmla="val 50359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2291652" y="1399259"/>
              <a:ext cx="54298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598850" y="3123117"/>
              <a:ext cx="45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2298286" y="2625026"/>
              <a:ext cx="40427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89020" y="12522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46760" y="1794959"/>
              <a:ext cx="490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32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69683" y="571767"/>
            <a:ext cx="5561283" cy="5458583"/>
            <a:chOff x="1769683" y="571767"/>
            <a:chExt cx="5561283" cy="5458583"/>
          </a:xfrm>
        </p:grpSpPr>
        <p:grpSp>
          <p:nvGrpSpPr>
            <p:cNvPr id="3" name="Group 2"/>
            <p:cNvGrpSpPr/>
            <p:nvPr/>
          </p:nvGrpSpPr>
          <p:grpSpPr>
            <a:xfrm>
              <a:off x="1769683" y="571767"/>
              <a:ext cx="5561283" cy="5405609"/>
              <a:chOff x="1296809" y="343305"/>
              <a:chExt cx="5561283" cy="5405609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 flipV="1">
                <a:off x="2006242" y="2975634"/>
                <a:ext cx="4019547" cy="925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80219" y="397981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31860" y="397981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2849873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512851" y="576294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2519819" y="364982"/>
                <a:ext cx="330054" cy="369332"/>
                <a:chOff x="1128033" y="2211575"/>
                <a:chExt cx="330054" cy="369332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93673" y="35418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53891" y="34330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64492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487831" y="364982"/>
                <a:ext cx="330054" cy="369332"/>
                <a:chOff x="1128033" y="2211575"/>
                <a:chExt cx="330054" cy="36933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31027" y="343305"/>
                <a:ext cx="330054" cy="369333"/>
                <a:chOff x="1130611" y="1541027"/>
                <a:chExt cx="330054" cy="369333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130611" y="1580306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50246" y="154102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59751" y="370713"/>
                <a:ext cx="330054" cy="369332"/>
                <a:chOff x="3882304" y="2243583"/>
                <a:chExt cx="330054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3882304" y="2274102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95758" y="2243583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829405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5489805" y="563008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683517" y="932593"/>
                <a:ext cx="0" cy="478826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620427" y="923011"/>
                <a:ext cx="24617" cy="47978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112552" y="98761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21311" y="13544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12552" y="168230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3963355" y="916661"/>
                <a:ext cx="8759" cy="48041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120248" y="201460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20248" y="237265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20248" y="267426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121818" y="302560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121818" y="338365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121818" y="375534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H="1">
                <a:off x="5989215" y="923011"/>
                <a:ext cx="8500" cy="47978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5298063" y="923011"/>
                <a:ext cx="28742" cy="479784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317641" y="926186"/>
                <a:ext cx="0" cy="479466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489805" y="1449118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1-1</a:t>
                </a:r>
                <a:endParaRPr lang="en-US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H="1">
                <a:off x="5326805" y="1818450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2111653" y="407315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111653" y="447499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11653" y="482916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" name="Left Brace 1"/>
              <p:cNvSpPr/>
              <p:nvPr/>
            </p:nvSpPr>
            <p:spPr>
              <a:xfrm flipH="1">
                <a:off x="6025787" y="1818449"/>
                <a:ext cx="340641" cy="1166436"/>
              </a:xfrm>
              <a:prstGeom prst="leftBrace">
                <a:avLst>
                  <a:gd name="adj1" fmla="val 8333"/>
                  <a:gd name="adj2" fmla="val 49256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Left Brace 81"/>
              <p:cNvSpPr/>
              <p:nvPr/>
            </p:nvSpPr>
            <p:spPr>
              <a:xfrm rot="10800000" flipH="1">
                <a:off x="1711700" y="2975634"/>
                <a:ext cx="294544" cy="2755456"/>
              </a:xfrm>
              <a:prstGeom prst="leftBrace">
                <a:avLst>
                  <a:gd name="adj1" fmla="val 8333"/>
                  <a:gd name="adj2" fmla="val 50359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2006244" y="5731091"/>
                <a:ext cx="1300979" cy="1782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637945" y="250512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3964294" y="3130488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317641" y="3922268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2671927" y="4617702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479386" y="2476551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1-2</a:t>
                </a:r>
                <a:endParaRPr lang="en-US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316386" y="284588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4627526" y="3436210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3953875" y="4184198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307222" y="4914665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2661508" y="5601340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6366430" y="2153312"/>
                <a:ext cx="49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1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296809" y="4149162"/>
                <a:ext cx="493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585933" y="536470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85933" y="56610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16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839972" y="416168"/>
            <a:ext cx="5332549" cy="5965111"/>
            <a:chOff x="1839972" y="407409"/>
            <a:chExt cx="5332549" cy="5965111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3059150" y="4851620"/>
              <a:ext cx="3497348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2" idx="2"/>
            </p:cNvCxnSpPr>
            <p:nvPr/>
          </p:nvCxnSpPr>
          <p:spPr>
            <a:xfrm flipH="1" flipV="1">
              <a:off x="2669102" y="3474123"/>
              <a:ext cx="3857917" cy="9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691214" y="5784959"/>
              <a:ext cx="690893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555852" y="46208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07493" y="462085"/>
              <a:ext cx="330054" cy="33005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7" idx="6"/>
              <a:endCxn id="10" idx="2"/>
            </p:cNvCxnSpPr>
            <p:nvPr/>
          </p:nvCxnSpPr>
          <p:spPr>
            <a:xfrm>
              <a:off x="3225506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888484" y="640398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895452" y="429086"/>
              <a:ext cx="330054" cy="369332"/>
              <a:chOff x="1128033" y="2211575"/>
              <a:chExt cx="330054" cy="36933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569306" y="41829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29524" y="40741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40125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863464" y="429086"/>
              <a:ext cx="330054" cy="369332"/>
              <a:chOff x="1128033" y="2211575"/>
              <a:chExt cx="330054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128033" y="2244574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45551" y="221157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206660" y="407409"/>
              <a:ext cx="330054" cy="369333"/>
              <a:chOff x="1130611" y="1541027"/>
              <a:chExt cx="330054" cy="36933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130611" y="1580306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150246" y="15410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535384" y="434817"/>
              <a:ext cx="330054" cy="369332"/>
              <a:chOff x="3882304" y="2243583"/>
              <a:chExt cx="330054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882304" y="2274102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95758" y="224358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205038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865438" y="627112"/>
              <a:ext cx="33034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59150" y="996697"/>
              <a:ext cx="0" cy="522619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020678" y="987115"/>
              <a:ext cx="7304" cy="52357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62810" y="141852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62810" y="17551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4341685" y="980765"/>
              <a:ext cx="6063" cy="524212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70506" y="20874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70506" y="24367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0506" y="278216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72076" y="311598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72076" y="350031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72076" y="38632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373348" y="987115"/>
              <a:ext cx="0" cy="52357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02438" y="987115"/>
              <a:ext cx="0" cy="52357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3684613" y="990290"/>
              <a:ext cx="8661" cy="52326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140549" y="873185"/>
              <a:ext cx="528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r>
                <a:rPr lang="en-US" sz="2000" baseline="-25000" dirty="0" smtClean="0"/>
                <a:t>1-1</a:t>
              </a:r>
              <a:endParaRPr lang="en-US" sz="2000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>
              <a:off x="3047560" y="123210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693274" y="1591572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366717" y="195071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155434" y="1931087"/>
              <a:ext cx="5281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F</a:t>
              </a:r>
              <a:r>
                <a:rPr lang="en-US" sz="2000" baseline="-25000" dirty="0" smtClean="0">
                  <a:solidFill>
                    <a:schemeClr val="tx2"/>
                  </a:solidFill>
                </a:rPr>
                <a:t>2-1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3059150" y="2290144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693274" y="2628592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350346" y="2964923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011286" y="2272626"/>
              <a:ext cx="691152" cy="10347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5702438" y="268114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027982" y="3335716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719134" y="3674164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661911" y="418980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61911" y="45653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61911" y="494582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56424" y="2992670"/>
              <a:ext cx="528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</a:t>
              </a:r>
              <a:r>
                <a:rPr lang="en-US" sz="2000" baseline="-25000" dirty="0" smtClean="0"/>
                <a:t>1-2</a:t>
              </a:r>
              <a:endParaRPr lang="en-US" sz="20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047560" y="3335716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684613" y="3673229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359203" y="4009560"/>
              <a:ext cx="654375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019321" y="4336558"/>
              <a:ext cx="683117" cy="9053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710473" y="4718801"/>
              <a:ext cx="645714" cy="859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eft Brace 1"/>
            <p:cNvSpPr/>
            <p:nvPr/>
          </p:nvSpPr>
          <p:spPr>
            <a:xfrm>
              <a:off x="2439536" y="1198730"/>
              <a:ext cx="229566" cy="2275393"/>
            </a:xfrm>
            <a:prstGeom prst="lef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46773" y="4041882"/>
              <a:ext cx="528184" cy="40011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F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2-2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3050489" y="4400939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84613" y="4739387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359203" y="5075718"/>
              <a:ext cx="645714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36839" y="5402716"/>
              <a:ext cx="654375" cy="8595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654558" y="527345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54558" y="564026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54558" y="60031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5" name="Left Brace 84"/>
            <p:cNvSpPr/>
            <p:nvPr/>
          </p:nvSpPr>
          <p:spPr>
            <a:xfrm rot="10800000">
              <a:off x="6467884" y="3483374"/>
              <a:ext cx="245241" cy="1368246"/>
            </a:xfrm>
            <a:prstGeom prst="leftBrace">
              <a:avLst>
                <a:gd name="adj1" fmla="val 8333"/>
                <a:gd name="adj2" fmla="val 50359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>
              <a:endCxn id="2" idx="0"/>
            </p:cNvCxnSpPr>
            <p:nvPr/>
          </p:nvCxnSpPr>
          <p:spPr>
            <a:xfrm flipH="1">
              <a:off x="2669102" y="1194401"/>
              <a:ext cx="380572" cy="432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839972" y="2148344"/>
              <a:ext cx="508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62888" y="3933311"/>
              <a:ext cx="509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62810" y="105171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8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1080" y="132932"/>
            <a:ext cx="5552437" cy="6339689"/>
            <a:chOff x="1831080" y="132932"/>
            <a:chExt cx="5552437" cy="6339689"/>
          </a:xfrm>
        </p:grpSpPr>
        <p:grpSp>
          <p:nvGrpSpPr>
            <p:cNvPr id="5" name="Group 4"/>
            <p:cNvGrpSpPr/>
            <p:nvPr/>
          </p:nvGrpSpPr>
          <p:grpSpPr>
            <a:xfrm>
              <a:off x="1831080" y="132932"/>
              <a:ext cx="5104657" cy="6339689"/>
              <a:chOff x="1235494" y="132932"/>
              <a:chExt cx="5104657" cy="633968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162701" y="187608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14342" y="187608"/>
                <a:ext cx="330054" cy="330054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2832355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495333" y="365921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2502301" y="154609"/>
                <a:ext cx="330054" cy="369332"/>
                <a:chOff x="1128033" y="2211575"/>
                <a:chExt cx="330054" cy="369332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76155" y="14381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36373" y="13293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146974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4470313" y="154609"/>
                <a:ext cx="330054" cy="369332"/>
                <a:chOff x="1128033" y="2211575"/>
                <a:chExt cx="330054" cy="369332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128033" y="2244574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145551" y="221157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5813509" y="132932"/>
                <a:ext cx="330054" cy="369333"/>
                <a:chOff x="1130611" y="1541027"/>
                <a:chExt cx="330054" cy="369333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1130611" y="1580306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50246" y="1541027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5142233" y="160340"/>
                <a:ext cx="330054" cy="369332"/>
                <a:chOff x="3882304" y="2243583"/>
                <a:chExt cx="330054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3882304" y="2274102"/>
                  <a:ext cx="330054" cy="330054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95758" y="2243583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811887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5472287" y="352635"/>
                <a:ext cx="330346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666000" y="722220"/>
                <a:ext cx="0" cy="57504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627527" y="712638"/>
                <a:ext cx="1" cy="57599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954597" y="706288"/>
                <a:ext cx="0" cy="57663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980197" y="712638"/>
                <a:ext cx="0" cy="57599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09287" y="712638"/>
                <a:ext cx="0" cy="575998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300123" y="715813"/>
                <a:ext cx="10419" cy="57568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5472287" y="1159914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1-1</a:t>
                </a:r>
                <a:endParaRPr lang="en-US" dirty="0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H="1">
                <a:off x="5309287" y="1564282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Left Brace 1"/>
              <p:cNvSpPr/>
              <p:nvPr/>
            </p:nvSpPr>
            <p:spPr>
              <a:xfrm flipH="1">
                <a:off x="6008266" y="1564282"/>
                <a:ext cx="331885" cy="2174116"/>
              </a:xfrm>
              <a:prstGeom prst="leftBrace">
                <a:avLst>
                  <a:gd name="adj1" fmla="val 8333"/>
                  <a:gd name="adj2" fmla="val 49256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Left Brace 81"/>
              <p:cNvSpPr/>
              <p:nvPr/>
            </p:nvSpPr>
            <p:spPr>
              <a:xfrm rot="10800000" flipH="1">
                <a:off x="1694180" y="3729146"/>
                <a:ext cx="294545" cy="2626347"/>
              </a:xfrm>
              <a:prstGeom prst="leftBrace">
                <a:avLst>
                  <a:gd name="adj1" fmla="val 8333"/>
                  <a:gd name="adj2" fmla="val 50359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 flipV="1">
                <a:off x="1988725" y="6355493"/>
                <a:ext cx="1300979" cy="1782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4620427" y="229475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3955535" y="286756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300123" y="360678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2654409" y="433725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5461868" y="2204865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F</a:t>
                </a:r>
                <a:r>
                  <a:rPr lang="en-US" baseline="-25000" dirty="0" smtClean="0">
                    <a:solidFill>
                      <a:srgbClr val="1F497D"/>
                    </a:solidFill>
                  </a:rPr>
                  <a:t>2-1</a:t>
                </a:r>
                <a:endParaRPr lang="en-US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298868" y="256543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4610008" y="3208319"/>
                <a:ext cx="688860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3936357" y="3991343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289704" y="4669256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2643990" y="529461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5482706" y="3220795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</a:t>
                </a:r>
                <a:r>
                  <a:rPr lang="en-US" baseline="-25000" dirty="0" smtClean="0"/>
                  <a:t>1-2</a:t>
                </a:r>
                <a:endParaRPr lang="en-US" dirty="0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 flipH="1">
                <a:off x="5319706" y="3590127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H="1">
                <a:off x="4630846" y="4338116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H="1">
                <a:off x="3957195" y="4954719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3310542" y="5623873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2664828" y="6233351"/>
                <a:ext cx="645714" cy="8595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2057400" y="3729147"/>
                <a:ext cx="4019547" cy="925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2330002" y="68097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30002" y="104778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30002" y="138443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37698" y="171672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37698" y="20660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337698" y="241142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39268" y="272772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339268" y="307702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339268" y="3457463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329103" y="381030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329103" y="416836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320344" y="449624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321750" y="4806364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321750" y="514689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312991" y="5430991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316053" y="5748679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316053" y="6035931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82706" y="4310856"/>
                <a:ext cx="49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F</a:t>
                </a:r>
                <a:r>
                  <a:rPr lang="en-US" baseline="-25000" dirty="0" smtClean="0">
                    <a:solidFill>
                      <a:srgbClr val="1F497D"/>
                    </a:solidFill>
                  </a:rPr>
                  <a:t>2-2</a:t>
                </a:r>
                <a:endParaRPr lang="en-US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5319706" y="4680188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4610008" y="5311817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3957195" y="5908254"/>
                <a:ext cx="645714" cy="8595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235494" y="4807275"/>
                <a:ext cx="511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endParaRPr lang="en-US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6889332" y="2429844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89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78124"/>
              </p:ext>
            </p:extLst>
          </p:nvPr>
        </p:nvGraphicFramePr>
        <p:xfrm>
          <a:off x="1524000" y="1694793"/>
          <a:ext cx="5666828" cy="2789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439"/>
                <a:gridCol w="1133366"/>
                <a:gridCol w="1486381"/>
                <a:gridCol w="1430642"/>
              </a:tblGrid>
              <a:tr h="6974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97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Clique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40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236544"/>
              </p:ext>
            </p:extLst>
          </p:nvPr>
        </p:nvGraphicFramePr>
        <p:xfrm>
          <a:off x="3379622" y="2637926"/>
          <a:ext cx="579273" cy="26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3" imgW="355600" imgH="165100" progId="Equation.3">
                  <p:embed/>
                </p:oleObj>
              </mc:Choice>
              <mc:Fallback>
                <p:oleObj name="Equation" r:id="rId3" imgW="3556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9622" y="2637926"/>
                        <a:ext cx="579273" cy="268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39800"/>
              </p:ext>
            </p:extLst>
          </p:nvPr>
        </p:nvGraphicFramePr>
        <p:xfrm>
          <a:off x="4610099" y="3077476"/>
          <a:ext cx="820246" cy="68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5" imgW="596900" imgH="495300" progId="Equation.3">
                  <p:embed/>
                </p:oleObj>
              </mc:Choice>
              <mc:Fallback>
                <p:oleObj name="Equation" r:id="rId5" imgW="596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0099" y="3077476"/>
                        <a:ext cx="820246" cy="68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96455"/>
              </p:ext>
            </p:extLst>
          </p:nvPr>
        </p:nvGraphicFramePr>
        <p:xfrm>
          <a:off x="4772192" y="3935805"/>
          <a:ext cx="474226" cy="37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7" imgW="292100" imgH="228600" progId="Equation.3">
                  <p:embed/>
                </p:oleObj>
              </mc:Choice>
              <mc:Fallback>
                <p:oleObj name="Equation" r:id="rId7" imgW="292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2192" y="3935805"/>
                        <a:ext cx="474226" cy="371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2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353</Words>
  <Application>Microsoft Macintosh PowerPoint</Application>
  <PresentationFormat>On-screen Show (4:3)</PresentationFormat>
  <Paragraphs>285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Pennsylvania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Rager</dc:creator>
  <cp:lastModifiedBy>Scott Rager</cp:lastModifiedBy>
  <cp:revision>116</cp:revision>
  <dcterms:created xsi:type="dcterms:W3CDTF">2015-01-11T16:38:51Z</dcterms:created>
  <dcterms:modified xsi:type="dcterms:W3CDTF">2015-09-08T18:22:23Z</dcterms:modified>
</cp:coreProperties>
</file>