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2" d="100"/>
          <a:sy n="112" d="100"/>
        </p:scale>
        <p:origin x="-2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0F7C-DCC7-F946-B141-A418F557F2C1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6D60-E935-C54E-9D19-2905BFF84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0F7C-DCC7-F946-B141-A418F557F2C1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6D60-E935-C54E-9D19-2905BFF84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0F7C-DCC7-F946-B141-A418F557F2C1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6D60-E935-C54E-9D19-2905BFF84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0F7C-DCC7-F946-B141-A418F557F2C1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6D60-E935-C54E-9D19-2905BFF84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0F7C-DCC7-F946-B141-A418F557F2C1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6D60-E935-C54E-9D19-2905BFF84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0F7C-DCC7-F946-B141-A418F557F2C1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6D60-E935-C54E-9D19-2905BFF84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0F7C-DCC7-F946-B141-A418F557F2C1}" type="datetimeFigureOut">
              <a:rPr lang="en-US" smtClean="0"/>
              <a:t>6/4/13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6D60-E935-C54E-9D19-2905BFF84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0F7C-DCC7-F946-B141-A418F557F2C1}" type="datetimeFigureOut">
              <a:rPr lang="en-US" smtClean="0"/>
              <a:t>6/4/13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6D60-E935-C54E-9D19-2905BFF84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0F7C-DCC7-F946-B141-A418F557F2C1}" type="datetimeFigureOut">
              <a:rPr lang="en-US" smtClean="0"/>
              <a:t>6/4/13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6D60-E935-C54E-9D19-2905BFF84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0F7C-DCC7-F946-B141-A418F557F2C1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6D60-E935-C54E-9D19-2905BFF84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0F7C-DCC7-F946-B141-A418F557F2C1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6D60-E935-C54E-9D19-2905BFF84C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A0F7C-DCC7-F946-B141-A418F557F2C1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16D60-E935-C54E-9D19-2905BFF84C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295400"/>
            <a:ext cx="3529238" cy="2940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BBN Technologies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 Ramanathan</dc:creator>
  <cp:lastModifiedBy>Ram Ramanathan</cp:lastModifiedBy>
  <cp:revision>2</cp:revision>
  <dcterms:created xsi:type="dcterms:W3CDTF">2013-06-04T23:00:33Z</dcterms:created>
  <dcterms:modified xsi:type="dcterms:W3CDTF">2013-06-04T23:15:11Z</dcterms:modified>
</cp:coreProperties>
</file>