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-62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A82D-C390-E742-88E6-22CB5665BA4A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7127" y="295251"/>
            <a:ext cx="8888409" cy="4426718"/>
            <a:chOff x="47127" y="295251"/>
            <a:chExt cx="8888409" cy="4426718"/>
          </a:xfrm>
        </p:grpSpPr>
        <p:sp>
          <p:nvSpPr>
            <p:cNvPr id="4" name="Oval 3"/>
            <p:cNvSpPr/>
            <p:nvPr/>
          </p:nvSpPr>
          <p:spPr>
            <a:xfrm>
              <a:off x="962320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77039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39085" y="1519269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6"/>
              <a:endCxn id="5" idx="2"/>
            </p:cNvCxnSpPr>
            <p:nvPr/>
          </p:nvCxnSpPr>
          <p:spPr>
            <a:xfrm>
              <a:off x="1498695" y="1787457"/>
              <a:ext cx="57834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>
            <a:xfrm>
              <a:off x="2613414" y="1787457"/>
              <a:ext cx="62567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6129" y="2210021"/>
              <a:ext cx="6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Slot: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2827" y="11814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3170" y="11775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404" y="11814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38395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83609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7884" y="22038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7884" y="34448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7884" y="257065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7884" y="38565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7884" y="30124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884" y="42624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61002" y="2165829"/>
              <a:ext cx="0" cy="25561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238395" y="2381608"/>
              <a:ext cx="1122607" cy="842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361002" y="2770661"/>
              <a:ext cx="1122607" cy="842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776448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91167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053213" y="1525443"/>
              <a:ext cx="536375" cy="53637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2"/>
              <a:endCxn id="32" idx="6"/>
            </p:cNvCxnSpPr>
            <p:nvPr/>
          </p:nvCxnSpPr>
          <p:spPr>
            <a:xfrm flipH="1">
              <a:off x="6312823" y="1793631"/>
              <a:ext cx="57834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2"/>
              <a:endCxn id="33" idx="6"/>
            </p:cNvCxnSpPr>
            <p:nvPr/>
          </p:nvCxnSpPr>
          <p:spPr>
            <a:xfrm flipH="1">
              <a:off x="7427542" y="1793631"/>
              <a:ext cx="62567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40336" y="2210021"/>
              <a:ext cx="6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Slot: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06955" y="11876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7298" y="1183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71532" y="11876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052523" y="2172003"/>
              <a:ext cx="2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97737" y="2172003"/>
              <a:ext cx="0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02012" y="221002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02012" y="34510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02012" y="25768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2012" y="38626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02012" y="30185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2012" y="42686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75130" y="2172003"/>
              <a:ext cx="1" cy="254996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7175131" y="3136399"/>
              <a:ext cx="1122606" cy="78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052525" y="4001275"/>
              <a:ext cx="1122606" cy="7888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39180" y="3012413"/>
              <a:ext cx="3857162" cy="61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078374" y="4268610"/>
              <a:ext cx="3857162" cy="61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7127" y="1189382"/>
              <a:ext cx="109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Schedule: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00686" y="1189382"/>
              <a:ext cx="109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Schedule: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51723" y="295251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Case A</a:t>
              </a:r>
              <a:endParaRPr lang="en-US" sz="2400" b="1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46328" y="297793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Case B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9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1080" y="132932"/>
            <a:ext cx="5552437" cy="6339689"/>
            <a:chOff x="1831080" y="132932"/>
            <a:chExt cx="5552437" cy="6339689"/>
          </a:xfrm>
        </p:grpSpPr>
        <p:grpSp>
          <p:nvGrpSpPr>
            <p:cNvPr id="5" name="Group 4"/>
            <p:cNvGrpSpPr/>
            <p:nvPr/>
          </p:nvGrpSpPr>
          <p:grpSpPr>
            <a:xfrm>
              <a:off x="1831080" y="132932"/>
              <a:ext cx="5104657" cy="6339689"/>
              <a:chOff x="1235494" y="132932"/>
              <a:chExt cx="5104657" cy="633968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162701" y="187608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14342" y="187608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832355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495333" y="365921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02301" y="154609"/>
                <a:ext cx="330054" cy="369332"/>
                <a:chOff x="1128033" y="2211575"/>
                <a:chExt cx="330054" cy="36933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76155" y="14381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36373" y="13293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46974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470313" y="154609"/>
                <a:ext cx="330054" cy="369332"/>
                <a:chOff x="1128033" y="2211575"/>
                <a:chExt cx="330054" cy="36933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13509" y="132932"/>
                <a:ext cx="330054" cy="369333"/>
                <a:chOff x="1130611" y="1541027"/>
                <a:chExt cx="330054" cy="36933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1580306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0246" y="15410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42233" y="160340"/>
                <a:ext cx="330054" cy="369332"/>
                <a:chOff x="3882304" y="2243583"/>
                <a:chExt cx="330054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274102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95758" y="2243583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811887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5472287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666000" y="722220"/>
                <a:ext cx="0" cy="57504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627527" y="712638"/>
                <a:ext cx="1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954597" y="706288"/>
                <a:ext cx="0" cy="5766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80197" y="712638"/>
                <a:ext cx="0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09287" y="712638"/>
                <a:ext cx="0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00123" y="715813"/>
                <a:ext cx="10419" cy="5756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472287" y="1159914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1-1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309287" y="156428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Left Brace 1"/>
              <p:cNvSpPr/>
              <p:nvPr/>
            </p:nvSpPr>
            <p:spPr>
              <a:xfrm flipH="1">
                <a:off x="6008266" y="1564282"/>
                <a:ext cx="331885" cy="2174116"/>
              </a:xfrm>
              <a:prstGeom prst="leftBrace">
                <a:avLst>
                  <a:gd name="adj1" fmla="val 8333"/>
                  <a:gd name="adj2" fmla="val 49256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Brace 81"/>
              <p:cNvSpPr/>
              <p:nvPr/>
            </p:nvSpPr>
            <p:spPr>
              <a:xfrm rot="10800000" flipH="1">
                <a:off x="1694180" y="3729146"/>
                <a:ext cx="294545" cy="2626347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1988725" y="6355493"/>
                <a:ext cx="1300979" cy="1782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620427" y="229475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3955535" y="286756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300123" y="360678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654409" y="433725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461868" y="2204865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1F497D"/>
                    </a:solidFill>
                  </a:rPr>
                  <a:t>2-1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298868" y="256543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10008" y="3208319"/>
                <a:ext cx="688860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936357" y="3991343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289704" y="4669256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643990" y="529461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482706" y="3220795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1-2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319706" y="359012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4630846" y="433811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>
                <a:off x="3957195" y="4954719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3310542" y="562387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2664828" y="623335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2057400" y="3729147"/>
                <a:ext cx="4019547" cy="925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2330002" y="68097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30002" y="104778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30002" y="138443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37698" y="1716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37698" y="2066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337698" y="24114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39268" y="2727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339268" y="3077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339268" y="345746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329103" y="38103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329103" y="416836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320344" y="449624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321750" y="48063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21750" y="514689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12991" y="543099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316053" y="574867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16053" y="603593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82706" y="4310856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1F497D"/>
                    </a:solidFill>
                  </a:rPr>
                  <a:t>2-2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5319706" y="468018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4610008" y="5311817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3957195" y="5908254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235494" y="4807275"/>
                <a:ext cx="51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889332" y="2429844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9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78124"/>
              </p:ext>
            </p:extLst>
          </p:nvPr>
        </p:nvGraphicFramePr>
        <p:xfrm>
          <a:off x="1524000" y="1694793"/>
          <a:ext cx="5666828" cy="278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439"/>
                <a:gridCol w="1133366"/>
                <a:gridCol w="1486381"/>
                <a:gridCol w="1430642"/>
              </a:tblGrid>
              <a:tr h="6974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Clique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36544"/>
              </p:ext>
            </p:extLst>
          </p:nvPr>
        </p:nvGraphicFramePr>
        <p:xfrm>
          <a:off x="3379622" y="2637926"/>
          <a:ext cx="579273" cy="26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355600" imgH="165100" progId="Equation.3">
                  <p:embed/>
                </p:oleObj>
              </mc:Choice>
              <mc:Fallback>
                <p:oleObj name="Equation" r:id="rId3" imgW="3556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622" y="2637926"/>
                        <a:ext cx="579273" cy="268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39800"/>
              </p:ext>
            </p:extLst>
          </p:nvPr>
        </p:nvGraphicFramePr>
        <p:xfrm>
          <a:off x="4610099" y="3077476"/>
          <a:ext cx="820246" cy="68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596900" imgH="495300" progId="Equation.3">
                  <p:embed/>
                </p:oleObj>
              </mc:Choice>
              <mc:Fallback>
                <p:oleObj name="Equation" r:id="rId5" imgW="596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0099" y="3077476"/>
                        <a:ext cx="820246" cy="68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96455"/>
              </p:ext>
            </p:extLst>
          </p:nvPr>
        </p:nvGraphicFramePr>
        <p:xfrm>
          <a:off x="4772192" y="3935805"/>
          <a:ext cx="474226" cy="37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292100" imgH="228600" progId="Equation.3">
                  <p:embed/>
                </p:oleObj>
              </mc:Choice>
              <mc:Fallback>
                <p:oleObj name="Equation" r:id="rId7" imgW="292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2192" y="3935805"/>
                        <a:ext cx="474226" cy="371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28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39972" y="416168"/>
            <a:ext cx="5332549" cy="4527300"/>
            <a:chOff x="1839972" y="407409"/>
            <a:chExt cx="5332549" cy="4527300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059150" y="4851620"/>
              <a:ext cx="349734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2" idx="2"/>
            </p:cNvCxnSpPr>
            <p:nvPr/>
          </p:nvCxnSpPr>
          <p:spPr>
            <a:xfrm flipH="1" flipV="1">
              <a:off x="2669102" y="3474123"/>
              <a:ext cx="3857917" cy="9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555852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07493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225506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88484" y="64039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895452" y="429086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69306" y="4182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29524" y="4074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40125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863464" y="429086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206660" y="407409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535384" y="434817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2050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8654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59150" y="996697"/>
              <a:ext cx="0" cy="393801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020678" y="987115"/>
              <a:ext cx="0" cy="39475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62810" y="14185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62810" y="17551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347749" y="980765"/>
              <a:ext cx="2597" cy="39539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70506" y="20874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70506" y="24367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0506" y="27821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72076" y="31159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2076" y="35003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72076" y="386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373348" y="987115"/>
              <a:ext cx="0" cy="39475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02438" y="987115"/>
              <a:ext cx="0" cy="39475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693274" y="990290"/>
              <a:ext cx="1" cy="39444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140549" y="873185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1-1</a:t>
              </a:r>
              <a:endParaRPr lang="en-US" sz="2000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3047560" y="123210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93274" y="15915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366717" y="195071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155434" y="1931087"/>
              <a:ext cx="5281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F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2-1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059150" y="229014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693274" y="2628592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350346" y="2964923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011286" y="2272626"/>
              <a:ext cx="691152" cy="1034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702438" y="268114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027982" y="3335716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719134" y="367416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661911" y="41898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61911" y="45653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56424" y="2992670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1-2</a:t>
              </a:r>
              <a:endParaRPr lang="en-US" sz="20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047560" y="333571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684613" y="367322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359203" y="4009560"/>
              <a:ext cx="654375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019321" y="4336558"/>
              <a:ext cx="683117" cy="905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710473" y="471880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/>
            <p:cNvSpPr/>
            <p:nvPr/>
          </p:nvSpPr>
          <p:spPr>
            <a:xfrm>
              <a:off x="2439536" y="1198730"/>
              <a:ext cx="229566" cy="2275393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46773" y="4041882"/>
              <a:ext cx="528184" cy="4001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2-2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3050489" y="4400939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84613" y="4739387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Left Brace 84"/>
            <p:cNvSpPr/>
            <p:nvPr/>
          </p:nvSpPr>
          <p:spPr>
            <a:xfrm rot="10800000">
              <a:off x="6467884" y="3483374"/>
              <a:ext cx="245241" cy="1368246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>
              <a:endCxn id="2" idx="0"/>
            </p:cNvCxnSpPr>
            <p:nvPr/>
          </p:nvCxnSpPr>
          <p:spPr>
            <a:xfrm flipH="1">
              <a:off x="2669102" y="1194401"/>
              <a:ext cx="380572" cy="43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9972" y="2148344"/>
              <a:ext cx="50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2888" y="3933311"/>
              <a:ext cx="50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2810" y="10517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20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02772" y="867683"/>
            <a:ext cx="5089816" cy="5604938"/>
            <a:chOff x="2302772" y="867683"/>
            <a:chExt cx="5089816" cy="5604938"/>
          </a:xfrm>
        </p:grpSpPr>
        <p:grpSp>
          <p:nvGrpSpPr>
            <p:cNvPr id="5" name="Group 4"/>
            <p:cNvGrpSpPr/>
            <p:nvPr/>
          </p:nvGrpSpPr>
          <p:grpSpPr>
            <a:xfrm>
              <a:off x="2302772" y="867683"/>
              <a:ext cx="4632965" cy="5604938"/>
              <a:chOff x="1707186" y="867683"/>
              <a:chExt cx="4632965" cy="560493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162701" y="904217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14342" y="904217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832355" y="1087386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495333" y="1100672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02301" y="871218"/>
                <a:ext cx="330054" cy="381195"/>
                <a:chOff x="1128033" y="2928184"/>
                <a:chExt cx="330054" cy="381195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979325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45551" y="292818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76155" y="8785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36373" y="86768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46974" y="1087386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470313" y="889360"/>
                <a:ext cx="330054" cy="369332"/>
                <a:chOff x="1128033" y="2946326"/>
                <a:chExt cx="330054" cy="36933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961183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5551" y="2946326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13509" y="867683"/>
                <a:ext cx="330054" cy="369332"/>
                <a:chOff x="1130611" y="2275778"/>
                <a:chExt cx="330054" cy="36933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2296915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0246" y="2275778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42233" y="895091"/>
                <a:ext cx="330054" cy="369332"/>
                <a:chOff x="3882304" y="2978334"/>
                <a:chExt cx="330054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990711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95758" y="297833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811887" y="1087386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5472287" y="1087386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666000" y="1344580"/>
                <a:ext cx="0" cy="51280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627528" y="1344580"/>
                <a:ext cx="3318" cy="51280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954597" y="1344580"/>
                <a:ext cx="2598" cy="51280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6" idx="3"/>
              </p:cNvCxnSpPr>
              <p:nvPr/>
            </p:nvCxnSpPr>
            <p:spPr>
              <a:xfrm flipH="1">
                <a:off x="5980197" y="1359969"/>
                <a:ext cx="20274" cy="51126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298868" y="1344580"/>
                <a:ext cx="10419" cy="51280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00123" y="1344580"/>
                <a:ext cx="10419" cy="512804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472287" y="1159914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1-1</a:t>
                </a:r>
                <a:endParaRPr lang="en-US" sz="2000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309287" y="156428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Left Brace 1"/>
              <p:cNvSpPr/>
              <p:nvPr/>
            </p:nvSpPr>
            <p:spPr>
              <a:xfrm flipH="1">
                <a:off x="6008266" y="1564282"/>
                <a:ext cx="331885" cy="2174116"/>
              </a:xfrm>
              <a:prstGeom prst="leftBrace">
                <a:avLst>
                  <a:gd name="adj1" fmla="val 8333"/>
                  <a:gd name="adj2" fmla="val 49256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Brace 81"/>
              <p:cNvSpPr/>
              <p:nvPr/>
            </p:nvSpPr>
            <p:spPr>
              <a:xfrm rot="10800000" flipH="1">
                <a:off x="2066091" y="3729146"/>
                <a:ext cx="294545" cy="2626347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2312991" y="6355493"/>
                <a:ext cx="976714" cy="1782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620427" y="229475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3955535" y="286756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300123" y="360678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654409" y="433725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461868" y="2177652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sz="2000" baseline="-25000" dirty="0" smtClean="0">
                    <a:solidFill>
                      <a:srgbClr val="1F497D"/>
                    </a:solidFill>
                  </a:rPr>
                  <a:t>2-1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298868" y="256543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10008" y="3208319"/>
                <a:ext cx="688860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936357" y="3991343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289704" y="4669256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643990" y="529461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482706" y="3202653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1-2</a:t>
                </a:r>
                <a:endParaRPr lang="en-US" sz="2000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319706" y="359012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4630846" y="433811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>
                <a:off x="3957195" y="4954719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3310542" y="562387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2664828" y="623335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316053" y="3738399"/>
                <a:ext cx="3760895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2330002" y="138443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37698" y="1716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37698" y="2066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337698" y="24114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39268" y="2727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339268" y="3077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339268" y="345746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329103" y="38103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329103" y="416836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320344" y="449624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321750" y="48063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21750" y="514689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12991" y="543099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316053" y="574867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16053" y="603593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82706" y="4292714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sz="2000" baseline="-25000" dirty="0" smtClean="0">
                    <a:solidFill>
                      <a:srgbClr val="1F497D"/>
                    </a:solidFill>
                  </a:rPr>
                  <a:t>2-2</a:t>
                </a:r>
                <a:endParaRPr lang="en-US" sz="2000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5319706" y="468018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4610008" y="5311817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3957195" y="5908254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707186" y="4825417"/>
                <a:ext cx="5112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</a:t>
                </a:r>
                <a:r>
                  <a:rPr lang="en-US" sz="2000" baseline="-25000" dirty="0" smtClean="0"/>
                  <a:t>2</a:t>
                </a:r>
                <a:endParaRPr lang="en-US" sz="2000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898403" y="2411702"/>
              <a:ext cx="494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6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1025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5744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7790" y="67718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867400" y="945376"/>
            <a:ext cx="578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1982119" y="94537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1532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875" y="3354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6109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7100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69480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589" y="13617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589" y="26028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6589" y="17285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6589" y="3014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589" y="21703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589" y="3420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29707" y="1323748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7100" y="1539527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29707" y="1928580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28737" y="2602803"/>
            <a:ext cx="4238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69836" y="664129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4165" y="94537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8758" y="3394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038231" y="1324733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52314" y="2352497"/>
            <a:ext cx="118591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906862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21581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83627" y="3488128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9" idx="2"/>
            <a:endCxn id="58" idx="6"/>
          </p:cNvCxnSpPr>
          <p:nvPr/>
        </p:nvCxnSpPr>
        <p:spPr>
          <a:xfrm flipH="1">
            <a:off x="5443237" y="3756316"/>
            <a:ext cx="578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37369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27712" y="31464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01946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189529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91461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32426" y="4172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32426" y="54137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32426" y="45395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32426" y="58253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32426" y="4981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2426" y="62312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304218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491461" y="4295348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04574" y="6600627"/>
            <a:ext cx="42387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345673" y="3475069"/>
            <a:ext cx="536375" cy="5363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464595" y="3150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614068" y="4129950"/>
            <a:ext cx="0" cy="25561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2"/>
          </p:cNvCxnSpPr>
          <p:nvPr/>
        </p:nvCxnSpPr>
        <p:spPr>
          <a:xfrm flipH="1">
            <a:off x="6557956" y="3756316"/>
            <a:ext cx="62567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2"/>
          </p:cNvCxnSpPr>
          <p:nvPr/>
        </p:nvCxnSpPr>
        <p:spPr>
          <a:xfrm flipH="1">
            <a:off x="7720002" y="3743257"/>
            <a:ext cx="625671" cy="66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305544" y="5104644"/>
            <a:ext cx="1185918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182937" y="5940216"/>
            <a:ext cx="1122607" cy="842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63716" y="2798985"/>
            <a:ext cx="1326740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CF = 1</a:t>
            </a:r>
            <a:endParaRPr lang="en-US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940236" y="5616362"/>
            <a:ext cx="1196523" cy="584776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CF =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679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128033" y="199345"/>
            <a:ext cx="2309586" cy="2386163"/>
            <a:chOff x="1128033" y="199345"/>
            <a:chExt cx="2309586" cy="2386163"/>
          </a:xfrm>
        </p:grpSpPr>
        <p:sp>
          <p:nvSpPr>
            <p:cNvPr id="4" name="Oval 3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6"/>
              <a:endCxn id="11" idx="2"/>
            </p:cNvCxnSpPr>
            <p:nvPr/>
          </p:nvCxnSpPr>
          <p:spPr>
            <a:xfrm>
              <a:off x="1458087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3104658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21065" y="242288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3104658" y="142389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772706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16200000">
              <a:off x="3111027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48299" y="2996456"/>
            <a:ext cx="1970271" cy="3642658"/>
            <a:chOff x="276905" y="2996456"/>
            <a:chExt cx="1970271" cy="364265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825747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68380" y="3002806"/>
              <a:ext cx="11875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8644" y="3045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8644" y="34123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644" y="37752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88933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66510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8644" y="41198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947" y="447199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46024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6340" y="48433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6340" y="52101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6340" y="55730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340" y="591767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4643" y="626978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233435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01675" y="30280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92997" y="341665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80255" y="377529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76284" y="40983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5747" y="482395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306552" y="3412372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92811" y="376817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76905" y="411736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06552" y="4467716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76905" y="4843349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2811" y="5205517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06552" y="5539558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04527" y="591339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92811" y="628700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101756" y="552986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156" y="1777097"/>
            <a:ext cx="2309586" cy="2386163"/>
            <a:chOff x="1128033" y="199345"/>
            <a:chExt cx="2309586" cy="2386163"/>
          </a:xfrm>
        </p:grpSpPr>
        <p:sp>
          <p:nvSpPr>
            <p:cNvPr id="5" name="Oval 4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471541" y="40834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1115902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131759" y="41734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1131166" y="14151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 flipV="1">
              <a:off x="2772706" y="40387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V="1">
              <a:off x="1129643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799903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42536" y="33644"/>
            <a:ext cx="11875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42800" y="76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42800" y="443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42800" y="8061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063089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0666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800" y="1150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51103" y="1502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920180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50496" y="18741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50496" y="22409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96" y="260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50496" y="29485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58799" y="33006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207591" y="33644"/>
            <a:ext cx="13741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00973" y="991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632922" y="29442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68264" y="7788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4427" y="14854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81006" y="17200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280708" y="44321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66967" y="79901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51061" y="114820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280708" y="149855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51061" y="187418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66967" y="223635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280708" y="2570396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78683" y="294423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66967" y="331784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8323" y="691259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338780" y="36835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38780" y="40503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38780" y="44132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38780" y="47578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083" y="51099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57045" y="43885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239345" y="368356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255251" y="404573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68992" y="437977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66967" y="475360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255251" y="5127218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53866" y="54790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353866" y="58458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53866" y="6208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353866" y="65533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62169" y="6905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67153" y="58483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254431" y="547902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270337" y="584119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84078" y="617523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282053" y="654907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270337" y="692268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18219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9860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7" idx="6"/>
            <a:endCxn id="10" idx="2"/>
          </p:cNvCxnSpPr>
          <p:nvPr/>
        </p:nvCxnSpPr>
        <p:spPr>
          <a:xfrm>
            <a:off x="2087873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0851" y="609853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7819" y="398541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1673" y="387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1891" y="3768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38186" y="377996"/>
            <a:ext cx="330054" cy="369332"/>
            <a:chOff x="1791011" y="880627"/>
            <a:chExt cx="330054" cy="369332"/>
          </a:xfrm>
        </p:grpSpPr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04767" y="386755"/>
            <a:ext cx="330054" cy="369332"/>
            <a:chOff x="2440074" y="889386"/>
            <a:chExt cx="330054" cy="369332"/>
          </a:xfrm>
        </p:grpSpPr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402492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725831" y="398541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87015" y="377995"/>
            <a:ext cx="330054" cy="369333"/>
            <a:chOff x="1130611" y="1541027"/>
            <a:chExt cx="330054" cy="369333"/>
          </a:xfrm>
        </p:grpSpPr>
        <p:sp>
          <p:nvSpPr>
            <p:cNvPr id="39" name="Oval 38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69027" y="376864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97751" y="404272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40674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78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99081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70357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741268" y="584039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21517" y="966152"/>
            <a:ext cx="0" cy="47882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858427" y="956570"/>
            <a:ext cx="24617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50552" y="10211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50552" y="13879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50552" y="175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201355" y="950220"/>
            <a:ext cx="8759" cy="48041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06625" y="956570"/>
            <a:ext cx="16696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71519" y="981405"/>
            <a:ext cx="17518" cy="47730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8248" y="20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58248" y="24149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8248" y="27778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253066" y="978413"/>
            <a:ext cx="0" cy="47760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59818" y="3129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359818" y="34960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59818" y="38589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227215" y="956570"/>
            <a:ext cx="8500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536063" y="956570"/>
            <a:ext cx="28742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55641" y="959745"/>
            <a:ext cx="0" cy="47946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8791" y="874390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909927" y="120156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555641" y="156102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29084" y="192016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30381" y="1932428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921517" y="225959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555641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12713" y="2934378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873653" y="221580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564805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52152" y="295926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906625" y="330435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589037" y="3640685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890349" y="326137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81501" y="364361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68848" y="400483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923321" y="434992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605733" y="468625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49653" y="41855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349653" y="4552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349653" y="49152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5234" y="607937"/>
            <a:ext cx="8784895" cy="5377550"/>
            <a:chOff x="-143665" y="607937"/>
            <a:chExt cx="8784895" cy="5377550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2855700" y="5019084"/>
              <a:ext cx="349734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56687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08328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026341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89319" y="840926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6287" y="629614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70141" y="6188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0359" y="6079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40960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64299" y="629614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07495" y="607937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36219" y="635345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0058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6662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59985" y="1197225"/>
              <a:ext cx="0" cy="478826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796895" y="1187643"/>
              <a:ext cx="24617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89020" y="16190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9020" y="19819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139823" y="1181293"/>
              <a:ext cx="8759" cy="48041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296716" y="22967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6716" y="26460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6716" y="30089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98286" y="33603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8286" y="37271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98286" y="40900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6165683" y="1187643"/>
              <a:ext cx="8500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474531" y="1187643"/>
              <a:ext cx="28742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494109" y="1190818"/>
              <a:ext cx="0" cy="479466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57259" y="1105463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1-1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2848395" y="1432634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94109" y="179210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167552" y="215123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968849" y="2163501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1-2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859985" y="24906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94109" y="282912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151181" y="316545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812121" y="2446877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503273" y="282912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28817" y="349244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519969" y="387469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288121" y="44166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88121" y="47834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88121" y="51463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1957645" y="1399259"/>
              <a:ext cx="340641" cy="2258341"/>
            </a:xfrm>
            <a:prstGeom prst="leftBrace">
              <a:avLst>
                <a:gd name="adj1" fmla="val 8333"/>
                <a:gd name="adj2" fmla="val 49256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Left Brace 81"/>
            <p:cNvSpPr/>
            <p:nvPr/>
          </p:nvSpPr>
          <p:spPr>
            <a:xfrm rot="10800000">
              <a:off x="6379885" y="3657599"/>
              <a:ext cx="245241" cy="1361483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291652" y="1399259"/>
              <a:ext cx="54298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598850" y="4118178"/>
              <a:ext cx="204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=T</a:t>
              </a:r>
              <a:r>
                <a:rPr lang="en-US" baseline="-25000" dirty="0" smtClean="0"/>
                <a:t>slot</a:t>
              </a:r>
              <a:r>
                <a:rPr lang="en-US" dirty="0" smtClean="0"/>
                <a:t>*SF*(K-1)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61544" y="3207379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1-3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852680" y="353455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486804" y="3872998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143876" y="420932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821512" y="4536327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512664" y="491857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286001" y="3657600"/>
              <a:ext cx="40427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89020" y="12522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43665" y="2306006"/>
              <a:ext cx="242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 smtClean="0"/>
                <a:t>=T</a:t>
              </a:r>
              <a:r>
                <a:rPr lang="en-US" baseline="-25000" dirty="0" smtClean="0"/>
                <a:t>slot</a:t>
              </a:r>
              <a:r>
                <a:rPr lang="en-US" dirty="0" smtClean="0"/>
                <a:t>*P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*CF*TF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35659" y="607937"/>
            <a:ext cx="5509169" cy="3851439"/>
            <a:chOff x="1546760" y="607937"/>
            <a:chExt cx="5509169" cy="3851439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5519969" y="4013360"/>
              <a:ext cx="81758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56687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08328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026341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89319" y="840926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6287" y="629614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70141" y="6188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0359" y="6079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40960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64299" y="629614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07495" y="607937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36219" y="635345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0058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6662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59985" y="1197225"/>
              <a:ext cx="0" cy="32621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821512" y="1187643"/>
              <a:ext cx="1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89020" y="16190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9020" y="19819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139823" y="1181293"/>
              <a:ext cx="8760" cy="32780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296716" y="22967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6716" y="26460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6716" y="30089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98286" y="33603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8286" y="37271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98286" y="40900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174183" y="1187643"/>
              <a:ext cx="0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03273" y="1187643"/>
              <a:ext cx="0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494109" y="1190818"/>
              <a:ext cx="0" cy="32685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57259" y="1105463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1-1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2848395" y="1432634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94109" y="179210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167552" y="215123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968849" y="2163501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1-2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859985" y="24906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94109" y="2802843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151181" y="316545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812121" y="2481913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503273" y="281160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28817" y="349244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519969" y="387469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/>
            <p:cNvSpPr/>
            <p:nvPr/>
          </p:nvSpPr>
          <p:spPr>
            <a:xfrm>
              <a:off x="1957645" y="1399259"/>
              <a:ext cx="340641" cy="1225767"/>
            </a:xfrm>
            <a:prstGeom prst="leftBrace">
              <a:avLst>
                <a:gd name="adj1" fmla="val 8333"/>
                <a:gd name="adj2" fmla="val 49256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Left Brace 81"/>
            <p:cNvSpPr/>
            <p:nvPr/>
          </p:nvSpPr>
          <p:spPr>
            <a:xfrm rot="10800000">
              <a:off x="6328789" y="2625025"/>
              <a:ext cx="270060" cy="1388334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291652" y="1399259"/>
              <a:ext cx="54298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598850" y="3123117"/>
              <a:ext cx="45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2298286" y="2625026"/>
              <a:ext cx="40427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89020" y="12522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760" y="1794959"/>
              <a:ext cx="490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3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9683" y="571767"/>
            <a:ext cx="5561283" cy="5458583"/>
            <a:chOff x="1769683" y="571767"/>
            <a:chExt cx="5561283" cy="5458583"/>
          </a:xfrm>
        </p:grpSpPr>
        <p:grpSp>
          <p:nvGrpSpPr>
            <p:cNvPr id="3" name="Group 2"/>
            <p:cNvGrpSpPr/>
            <p:nvPr/>
          </p:nvGrpSpPr>
          <p:grpSpPr>
            <a:xfrm>
              <a:off x="1769683" y="571767"/>
              <a:ext cx="5561283" cy="5405609"/>
              <a:chOff x="1296809" y="343305"/>
              <a:chExt cx="5561283" cy="5405609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 flipV="1">
                <a:off x="2006242" y="2975634"/>
                <a:ext cx="4019547" cy="925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80219" y="397981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31860" y="397981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849873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512851" y="576294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19819" y="364982"/>
                <a:ext cx="330054" cy="369332"/>
                <a:chOff x="1128033" y="2211575"/>
                <a:chExt cx="330054" cy="36933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93673" y="35418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53891" y="34330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64492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487831" y="364982"/>
                <a:ext cx="330054" cy="369332"/>
                <a:chOff x="1128033" y="2211575"/>
                <a:chExt cx="330054" cy="36933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1027" y="343305"/>
                <a:ext cx="330054" cy="369333"/>
                <a:chOff x="1130611" y="1541027"/>
                <a:chExt cx="330054" cy="36933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1580306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0246" y="15410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59751" y="370713"/>
                <a:ext cx="330054" cy="369332"/>
                <a:chOff x="3882304" y="2243583"/>
                <a:chExt cx="330054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274102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95758" y="2243583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829405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5489805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683517" y="932593"/>
                <a:ext cx="0" cy="47882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620427" y="923011"/>
                <a:ext cx="24617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12552" y="98761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21311" y="13544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12552" y="16823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3963355" y="916661"/>
                <a:ext cx="8759" cy="48041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120248" y="201460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20248" y="23726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20248" y="267426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121818" y="302560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1818" y="33836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21818" y="375534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H="1">
                <a:off x="5989215" y="923011"/>
                <a:ext cx="8500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5298063" y="923011"/>
                <a:ext cx="28742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17641" y="926186"/>
                <a:ext cx="0" cy="479466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489805" y="1449118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1-1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326805" y="181845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2111653" y="407315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111653" y="447499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11653" y="4829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" name="Left Brace 1"/>
              <p:cNvSpPr/>
              <p:nvPr/>
            </p:nvSpPr>
            <p:spPr>
              <a:xfrm flipH="1">
                <a:off x="6025787" y="1818449"/>
                <a:ext cx="340641" cy="1166436"/>
              </a:xfrm>
              <a:prstGeom prst="leftBrace">
                <a:avLst>
                  <a:gd name="adj1" fmla="val 8333"/>
                  <a:gd name="adj2" fmla="val 49256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Brace 81"/>
              <p:cNvSpPr/>
              <p:nvPr/>
            </p:nvSpPr>
            <p:spPr>
              <a:xfrm rot="10800000" flipH="1">
                <a:off x="1711700" y="2975634"/>
                <a:ext cx="294544" cy="2755456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2006244" y="5731091"/>
                <a:ext cx="1300979" cy="1782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637945" y="250512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3964294" y="313048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317641" y="392226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671927" y="461770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479386" y="2476551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1-2</a:t>
                </a:r>
                <a:endParaRPr lang="en-US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316386" y="284588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27526" y="343621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953875" y="418419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07222" y="4914665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661508" y="560134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366430" y="2153312"/>
                <a:ext cx="49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96809" y="4149162"/>
                <a:ext cx="493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585933" y="536470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85933" y="56610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16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39972" y="416168"/>
            <a:ext cx="5332549" cy="5965111"/>
            <a:chOff x="1839972" y="407409"/>
            <a:chExt cx="5332549" cy="5965111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059150" y="4851620"/>
              <a:ext cx="349734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2" idx="2"/>
            </p:cNvCxnSpPr>
            <p:nvPr/>
          </p:nvCxnSpPr>
          <p:spPr>
            <a:xfrm flipH="1" flipV="1">
              <a:off x="2669102" y="3474123"/>
              <a:ext cx="3857917" cy="9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691214" y="5784959"/>
              <a:ext cx="690893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555852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07493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225506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88484" y="64039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895452" y="429086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69306" y="4182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29524" y="4074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40125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863464" y="429086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206660" y="407409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535384" y="434817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2050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8654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59150" y="996697"/>
              <a:ext cx="0" cy="522619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020678" y="987115"/>
              <a:ext cx="7304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62810" y="14185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62810" y="17551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341685" y="980765"/>
              <a:ext cx="6063" cy="52421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70506" y="20874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70506" y="24367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0506" y="27821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72076" y="31159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2076" y="35003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72076" y="386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373348" y="987115"/>
              <a:ext cx="0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02438" y="987115"/>
              <a:ext cx="0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684613" y="990290"/>
              <a:ext cx="8661" cy="5232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140549" y="873185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1-1</a:t>
              </a:r>
              <a:endParaRPr lang="en-US" sz="2000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3047560" y="123210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93274" y="15915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366717" y="195071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155434" y="1931087"/>
              <a:ext cx="5281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F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2-1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059150" y="229014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693274" y="2628592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350346" y="2964923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011286" y="2272626"/>
              <a:ext cx="691152" cy="1034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702438" y="268114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027982" y="3335716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719134" y="367416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661911" y="41898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61911" y="45653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61911" y="494582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56424" y="2992670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1-2</a:t>
              </a:r>
              <a:endParaRPr lang="en-US" sz="20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047560" y="333571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684613" y="367322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359203" y="4009560"/>
              <a:ext cx="654375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019321" y="4336558"/>
              <a:ext cx="683117" cy="905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710473" y="471880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/>
            <p:cNvSpPr/>
            <p:nvPr/>
          </p:nvSpPr>
          <p:spPr>
            <a:xfrm>
              <a:off x="2439536" y="1198730"/>
              <a:ext cx="229566" cy="2275393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46773" y="4041882"/>
              <a:ext cx="528184" cy="4001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2-2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3050489" y="4400939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84613" y="4739387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359203" y="5075718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36839" y="5402716"/>
              <a:ext cx="654375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54558" y="527345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54558" y="564026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54558" y="60031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Left Brace 84"/>
            <p:cNvSpPr/>
            <p:nvPr/>
          </p:nvSpPr>
          <p:spPr>
            <a:xfrm rot="10800000">
              <a:off x="6467884" y="3483374"/>
              <a:ext cx="245241" cy="1368246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>
              <a:endCxn id="2" idx="0"/>
            </p:cNvCxnSpPr>
            <p:nvPr/>
          </p:nvCxnSpPr>
          <p:spPr>
            <a:xfrm flipH="1">
              <a:off x="2669102" y="1194401"/>
              <a:ext cx="380572" cy="43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9972" y="2148344"/>
              <a:ext cx="50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2888" y="3933311"/>
              <a:ext cx="50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2810" y="10517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86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403</Words>
  <Application>Microsoft Macintosh PowerPoint</Application>
  <PresentationFormat>On-screen Show (4:3)</PresentationFormat>
  <Paragraphs>329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Rager</dc:creator>
  <cp:lastModifiedBy>Scott Rager</cp:lastModifiedBy>
  <cp:revision>108</cp:revision>
  <dcterms:created xsi:type="dcterms:W3CDTF">2015-01-11T16:38:51Z</dcterms:created>
  <dcterms:modified xsi:type="dcterms:W3CDTF">2015-04-21T03:15:52Z</dcterms:modified>
</cp:coreProperties>
</file>