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Microsoft_Equation1.bin" ContentType="application/vnd.openxmlformats-officedocument.oleObjec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Microsoft_Equation2.bin" ContentType="application/vnd.openxmlformats-officedocument.oleObjec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9" autoAdjust="0"/>
    <p:restoredTop sz="94660"/>
  </p:normalViewPr>
  <p:slideViewPr>
    <p:cSldViewPr snapToGrid="0" snapToObjects="1">
      <p:cViewPr>
        <p:scale>
          <a:sx n="170" d="100"/>
          <a:sy n="170" d="100"/>
        </p:scale>
        <p:origin x="240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0000"/>
              </a:solidFill>
              <a:ln w="15875"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  <a:prstDash val="sysDash"/>
              </a:ln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50.0</c:v>
                </c:pt>
                <c:pt idx="1">
                  <c:v>50.0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0000"/>
              </a:solidFill>
              <a:ln w="15875"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  <a:prstDash val="sysDash"/>
              </a:ln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50.0</c:v>
                </c:pt>
                <c:pt idx="1">
                  <c:v>50.0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15875"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  <a:prstDash val="sysDash"/>
              </a:ln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50.0</c:v>
                </c:pt>
                <c:pt idx="1">
                  <c:v>50.0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15875"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  <a:prstDash val="sysDash"/>
              </a:ln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50.0</c:v>
                </c:pt>
                <c:pt idx="1">
                  <c:v>50.0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1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3D60-CF59-9640-8C17-346CE6435E7E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DFBF-A157-6243-B7F0-49214B3D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3D60-CF59-9640-8C17-346CE6435E7E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DFBF-A157-6243-B7F0-49214B3D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5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3D60-CF59-9640-8C17-346CE6435E7E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DFBF-A157-6243-B7F0-49214B3D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3D60-CF59-9640-8C17-346CE6435E7E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DFBF-A157-6243-B7F0-49214B3D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4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3D60-CF59-9640-8C17-346CE6435E7E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DFBF-A157-6243-B7F0-49214B3D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0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3D60-CF59-9640-8C17-346CE6435E7E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DFBF-A157-6243-B7F0-49214B3D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3D60-CF59-9640-8C17-346CE6435E7E}" type="datetimeFigureOut">
              <a:rPr lang="en-US" smtClean="0"/>
              <a:t>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DFBF-A157-6243-B7F0-49214B3D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1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3D60-CF59-9640-8C17-346CE6435E7E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DFBF-A157-6243-B7F0-49214B3D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3D60-CF59-9640-8C17-346CE6435E7E}" type="datetimeFigureOut">
              <a:rPr lang="en-US" smtClean="0"/>
              <a:t>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DFBF-A157-6243-B7F0-49214B3D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3D60-CF59-9640-8C17-346CE6435E7E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DFBF-A157-6243-B7F0-49214B3D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2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3D60-CF59-9640-8C17-346CE6435E7E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DFBF-A157-6243-B7F0-49214B3D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6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3D60-CF59-9640-8C17-346CE6435E7E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ADFBF-A157-6243-B7F0-49214B3D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8.emf"/><Relationship Id="rId13" Type="http://schemas.openxmlformats.org/officeDocument/2006/relationships/oleObject" Target="../embeddings/oleObject11.bin"/><Relationship Id="rId14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2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1.bin"/><Relationship Id="rId8" Type="http://schemas.openxmlformats.org/officeDocument/2006/relationships/image" Target="../media/image10.emf"/><Relationship Id="rId9" Type="http://schemas.openxmlformats.org/officeDocument/2006/relationships/chart" Target="../charts/chart1.xml"/><Relationship Id="rId10" Type="http://schemas.openxmlformats.org/officeDocument/2006/relationships/chart" Target="../charts/chart2.xml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2.bin"/><Relationship Id="rId8" Type="http://schemas.openxmlformats.org/officeDocument/2006/relationships/image" Target="../media/image10.emf"/><Relationship Id="rId9" Type="http://schemas.openxmlformats.org/officeDocument/2006/relationships/chart" Target="../charts/chart3.xml"/><Relationship Id="rId10" Type="http://schemas.openxmlformats.org/officeDocument/2006/relationships/chart" Target="../charts/chart4.xml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19789" y="994576"/>
            <a:ext cx="4955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These source nodes have to go through center only to reach the white nodes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677098" y="101414"/>
            <a:ext cx="4136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Transit factor when using strict row-first column-next routing.</a:t>
            </a:r>
            <a:endParaRPr lang="en-US" sz="12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1133375" y="1278232"/>
            <a:ext cx="5062069" cy="3635484"/>
            <a:chOff x="1133375" y="1278232"/>
            <a:chExt cx="5062069" cy="3635484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967050" y="2445070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761770" y="2427994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217379" y="2452045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326488" y="2434888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121495" y="2462659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endCxn id="10" idx="2"/>
            </p:cNvCxnSpPr>
            <p:nvPr/>
          </p:nvCxnSpPr>
          <p:spPr>
            <a:xfrm flipV="1">
              <a:off x="1404104" y="2451860"/>
              <a:ext cx="3312822" cy="2695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297406" y="2413591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76930" y="2406104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85473" y="2393689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27079" y="2372172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16926" y="2379147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endCxn id="16" idx="2"/>
            </p:cNvCxnSpPr>
            <p:nvPr/>
          </p:nvCxnSpPr>
          <p:spPr>
            <a:xfrm flipV="1">
              <a:off x="1391704" y="3040535"/>
              <a:ext cx="3312822" cy="269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270894" y="2995210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64530" y="2994779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073073" y="2982364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14679" y="2960847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4526" y="2967822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1336968" y="3629210"/>
              <a:ext cx="3448540" cy="269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2130" y="3583454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60673" y="3571039"/>
              <a:ext cx="135718" cy="145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02279" y="3549522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92126" y="3556497"/>
              <a:ext cx="135718" cy="14542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1355430" y="4217885"/>
              <a:ext cx="3448540" cy="269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269900" y="4179616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149424" y="4172129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57967" y="4159714"/>
              <a:ext cx="135718" cy="1454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899573" y="4138197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689420" y="4145172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1345668" y="4806560"/>
              <a:ext cx="3448540" cy="269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267194" y="4768291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146718" y="4760804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55261" y="4748389"/>
              <a:ext cx="135718" cy="145425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896867" y="4726872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686714" y="4733847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4234033"/>
                </p:ext>
              </p:extLst>
            </p:nvPr>
          </p:nvGraphicFramePr>
          <p:xfrm>
            <a:off x="5489308" y="2446388"/>
            <a:ext cx="706136" cy="59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5" name="Equation" r:id="rId3" imgW="495300" imgH="419100" progId="Equation.3">
                    <p:embed/>
                  </p:oleObj>
                </mc:Choice>
                <mc:Fallback>
                  <p:oleObj name="Equation" r:id="rId3" imgW="495300" imgH="419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489308" y="2446388"/>
                          <a:ext cx="706136" cy="59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ight Brace 3"/>
            <p:cNvSpPr/>
            <p:nvPr/>
          </p:nvSpPr>
          <p:spPr>
            <a:xfrm>
              <a:off x="5011351" y="2160232"/>
              <a:ext cx="327923" cy="1212325"/>
            </a:xfrm>
            <a:prstGeom prst="rightBrac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Brace 42"/>
            <p:cNvSpPr/>
            <p:nvPr/>
          </p:nvSpPr>
          <p:spPr>
            <a:xfrm rot="16200000">
              <a:off x="2870646" y="95036"/>
              <a:ext cx="327923" cy="3802466"/>
            </a:xfrm>
            <a:prstGeom prst="rightBrac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6035657"/>
                </p:ext>
              </p:extLst>
            </p:nvPr>
          </p:nvGraphicFramePr>
          <p:xfrm>
            <a:off x="2784594" y="1278232"/>
            <a:ext cx="541333" cy="423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6" name="Equation" r:id="rId5" imgW="292100" imgH="228600" progId="Equation.3">
                    <p:embed/>
                  </p:oleObj>
                </mc:Choice>
                <mc:Fallback>
                  <p:oleObj name="Equation" r:id="rId5" imgW="292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84594" y="1278232"/>
                          <a:ext cx="541333" cy="4236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Oval 46"/>
            <p:cNvSpPr/>
            <p:nvPr/>
          </p:nvSpPr>
          <p:spPr>
            <a:xfrm>
              <a:off x="1267194" y="3576398"/>
              <a:ext cx="135718" cy="14542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220804" y="2244811"/>
              <a:ext cx="3722077" cy="1064054"/>
            </a:xfrm>
            <a:prstGeom prst="roundRect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1740"/>
              </p:ext>
            </p:extLst>
          </p:nvPr>
        </p:nvGraphicFramePr>
        <p:xfrm>
          <a:off x="492125" y="5334000"/>
          <a:ext cx="11779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Equation" r:id="rId7" imgW="825500" imgH="596900" progId="Equation.3">
                  <p:embed/>
                </p:oleObj>
              </mc:Choice>
              <mc:Fallback>
                <p:oleObj name="Equation" r:id="rId7" imgW="8255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125" y="5334000"/>
                        <a:ext cx="1177925" cy="85248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882452"/>
              </p:ext>
            </p:extLst>
          </p:nvPr>
        </p:nvGraphicFramePr>
        <p:xfrm>
          <a:off x="2038817" y="5710945"/>
          <a:ext cx="20685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Equation" r:id="rId9" imgW="1447800" imgH="241300" progId="Equation.3">
                  <p:embed/>
                </p:oleObj>
              </mc:Choice>
              <mc:Fallback>
                <p:oleObj name="Equation" r:id="rId9" imgW="1447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8817" y="5710945"/>
                        <a:ext cx="2068512" cy="344488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369196"/>
              </p:ext>
            </p:extLst>
          </p:nvPr>
        </p:nvGraphicFramePr>
        <p:xfrm>
          <a:off x="4397286" y="5605463"/>
          <a:ext cx="31210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Equation" r:id="rId11" imgW="2184400" imgH="419100" progId="Equation.3">
                  <p:embed/>
                </p:oleObj>
              </mc:Choice>
              <mc:Fallback>
                <p:oleObj name="Equation" r:id="rId11" imgW="2184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97286" y="5605463"/>
                        <a:ext cx="3121025" cy="598487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10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430183" y="277484"/>
            <a:ext cx="52501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Green sources HAVE to go through the center for all of the nodes</a:t>
            </a:r>
          </a:p>
          <a:p>
            <a:r>
              <a:rPr lang="en-US" sz="1200" dirty="0" smtClean="0"/>
              <a:t>on the “other” side of the center, including those on the column of the</a:t>
            </a:r>
          </a:p>
          <a:p>
            <a:r>
              <a:rPr lang="en-US" sz="1200" dirty="0" smtClean="0"/>
              <a:t>center. So </a:t>
            </a:r>
            <a:r>
              <a:rPr lang="en-US" sz="1200" dirty="0" err="1" smtClean="0"/>
              <a:t>p_i</a:t>
            </a:r>
            <a:r>
              <a:rPr lang="en-US" sz="1200" dirty="0" smtClean="0"/>
              <a:t> for these green nodes is different and significantly higher then the</a:t>
            </a:r>
          </a:p>
          <a:p>
            <a:r>
              <a:rPr lang="en-US" sz="1200" dirty="0" err="1" smtClean="0"/>
              <a:t>p_i</a:t>
            </a:r>
            <a:r>
              <a:rPr lang="en-US" sz="1200" dirty="0" smtClean="0"/>
              <a:t> for the source nodes encircled. So we have two sets of </a:t>
            </a:r>
            <a:r>
              <a:rPr lang="en-US" sz="1200" dirty="0" err="1" smtClean="0"/>
              <a:t>p_is</a:t>
            </a:r>
            <a:r>
              <a:rPr lang="en-US" sz="1200" dirty="0" smtClean="0"/>
              <a:t> and add them up.</a:t>
            </a:r>
          </a:p>
          <a:p>
            <a:r>
              <a:rPr lang="en-US" sz="1200" dirty="0" smtClean="0"/>
              <a:t>Result is very close to </a:t>
            </a:r>
            <a:r>
              <a:rPr lang="en-US" sz="1200" dirty="0" err="1" smtClean="0"/>
              <a:t>sqrt</a:t>
            </a:r>
            <a:r>
              <a:rPr lang="en-US" sz="1200" dirty="0" smtClean="0"/>
              <a:t>(N).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677098" y="101414"/>
            <a:ext cx="4136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Transit factor when using strict row-first column-next routing.</a:t>
            </a:r>
            <a:endParaRPr lang="en-US" sz="1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829203" y="1407297"/>
            <a:ext cx="4917056" cy="3636222"/>
            <a:chOff x="829203" y="1407297"/>
            <a:chExt cx="4917056" cy="3636222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762305" y="1530570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557025" y="1513494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012634" y="1537545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121743" y="1520388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16750" y="1548159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endCxn id="10" idx="2"/>
            </p:cNvCxnSpPr>
            <p:nvPr/>
          </p:nvCxnSpPr>
          <p:spPr>
            <a:xfrm flipV="1">
              <a:off x="1199359" y="1537360"/>
              <a:ext cx="3312822" cy="2695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092661" y="1499091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72185" y="1491604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0728" y="1479189"/>
              <a:ext cx="135718" cy="1454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22334" y="1457672"/>
              <a:ext cx="135718" cy="1454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12181" y="1464647"/>
              <a:ext cx="135718" cy="1454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endCxn id="16" idx="2"/>
            </p:cNvCxnSpPr>
            <p:nvPr/>
          </p:nvCxnSpPr>
          <p:spPr>
            <a:xfrm flipV="1">
              <a:off x="1186959" y="2126035"/>
              <a:ext cx="3312822" cy="269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066149" y="2080710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59785" y="2080279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68328" y="2067864"/>
              <a:ext cx="135718" cy="1454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09934" y="2046347"/>
              <a:ext cx="135718" cy="1454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99781" y="2053322"/>
              <a:ext cx="135718" cy="1454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1132223" y="2714710"/>
              <a:ext cx="3448540" cy="269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947385" y="2668954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55928" y="2656539"/>
              <a:ext cx="135718" cy="145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97534" y="2635022"/>
              <a:ext cx="135718" cy="1454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487381" y="2641997"/>
              <a:ext cx="135718" cy="1454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1150685" y="3303385"/>
              <a:ext cx="3448540" cy="269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065155" y="3265116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44679" y="3257629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853222" y="3245214"/>
              <a:ext cx="135718" cy="1454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694828" y="3223697"/>
              <a:ext cx="135718" cy="1454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84675" y="3230672"/>
              <a:ext cx="135718" cy="1454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1140923" y="3892060"/>
              <a:ext cx="3448540" cy="269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062449" y="3853791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41973" y="3846304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850516" y="3833889"/>
              <a:ext cx="135718" cy="145425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692122" y="3812372"/>
              <a:ext cx="135718" cy="1454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481969" y="3819347"/>
              <a:ext cx="135718" cy="1454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2739148"/>
                </p:ext>
              </p:extLst>
            </p:nvPr>
          </p:nvGraphicFramePr>
          <p:xfrm>
            <a:off x="1266049" y="4446018"/>
            <a:ext cx="706136" cy="59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8" name="Equation" r:id="rId3" imgW="495300" imgH="419100" progId="Equation.3">
                    <p:embed/>
                  </p:oleObj>
                </mc:Choice>
                <mc:Fallback>
                  <p:oleObj name="Equation" r:id="rId3" imgW="495300" imgH="419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66049" y="4446018"/>
                          <a:ext cx="706136" cy="59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ight Brace 3"/>
            <p:cNvSpPr/>
            <p:nvPr/>
          </p:nvSpPr>
          <p:spPr>
            <a:xfrm rot="5400000">
              <a:off x="1504650" y="3675894"/>
              <a:ext cx="327923" cy="1212325"/>
            </a:xfrm>
            <a:prstGeom prst="rightBrac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062449" y="2661898"/>
              <a:ext cx="135718" cy="14542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829203" y="2493577"/>
              <a:ext cx="1636483" cy="496179"/>
            </a:xfrm>
            <a:prstGeom prst="roundRect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8955992"/>
                </p:ext>
              </p:extLst>
            </p:nvPr>
          </p:nvGraphicFramePr>
          <p:xfrm>
            <a:off x="3409237" y="4446019"/>
            <a:ext cx="706136" cy="59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9" name="Equation" r:id="rId5" imgW="495300" imgH="419100" progId="Equation.3">
                    <p:embed/>
                  </p:oleObj>
                </mc:Choice>
                <mc:Fallback>
                  <p:oleObj name="Equation" r:id="rId5" imgW="495300" imgH="419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09237" y="4446019"/>
                          <a:ext cx="706136" cy="59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Right Brace 50"/>
            <p:cNvSpPr/>
            <p:nvPr/>
          </p:nvSpPr>
          <p:spPr>
            <a:xfrm rot="5400000">
              <a:off x="3553438" y="3351559"/>
              <a:ext cx="327923" cy="1860996"/>
            </a:xfrm>
            <a:prstGeom prst="rightBrac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Brace 51"/>
            <p:cNvSpPr/>
            <p:nvPr/>
          </p:nvSpPr>
          <p:spPr>
            <a:xfrm>
              <a:off x="4767352" y="1407297"/>
              <a:ext cx="327923" cy="2642973"/>
            </a:xfrm>
            <a:prstGeom prst="rightBrac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3505879"/>
                </p:ext>
              </p:extLst>
            </p:nvPr>
          </p:nvGraphicFramePr>
          <p:xfrm>
            <a:off x="5204926" y="2502884"/>
            <a:ext cx="541333" cy="423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0" name="Equation" r:id="rId7" imgW="292100" imgH="228600" progId="Equation.3">
                    <p:embed/>
                  </p:oleObj>
                </mc:Choice>
                <mc:Fallback>
                  <p:oleObj name="Equation" r:id="rId7" imgW="292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04926" y="2502884"/>
                          <a:ext cx="541333" cy="4236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253940"/>
              </p:ext>
            </p:extLst>
          </p:nvPr>
        </p:nvGraphicFramePr>
        <p:xfrm>
          <a:off x="190247" y="5312160"/>
          <a:ext cx="19208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Equation" r:id="rId9" imgW="1346200" imgH="596900" progId="Equation.3">
                  <p:embed/>
                </p:oleObj>
              </mc:Choice>
              <mc:Fallback>
                <p:oleObj name="Equation" r:id="rId9" imgW="13462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247" y="5312160"/>
                        <a:ext cx="1920875" cy="85248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760066"/>
              </p:ext>
            </p:extLst>
          </p:nvPr>
        </p:nvGraphicFramePr>
        <p:xfrm>
          <a:off x="2611438" y="5411788"/>
          <a:ext cx="15954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Equation" r:id="rId11" imgW="1117600" imgH="419100" progId="Equation.3">
                  <p:embed/>
                </p:oleObj>
              </mc:Choice>
              <mc:Fallback>
                <p:oleObj name="Equation" r:id="rId11" imgW="11176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1438" y="5411788"/>
                        <a:ext cx="1595437" cy="598487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263562"/>
              </p:ext>
            </p:extLst>
          </p:nvPr>
        </p:nvGraphicFramePr>
        <p:xfrm>
          <a:off x="4412178" y="5389134"/>
          <a:ext cx="45180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Equation" r:id="rId13" imgW="3162300" imgH="444500" progId="Equation.3">
                  <p:embed/>
                </p:oleObj>
              </mc:Choice>
              <mc:Fallback>
                <p:oleObj name="Equation" r:id="rId13" imgW="316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12178" y="5389134"/>
                        <a:ext cx="4518025" cy="635000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72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061298" y="917621"/>
            <a:ext cx="6393750" cy="4466532"/>
            <a:chOff x="1061298" y="917621"/>
            <a:chExt cx="6393750" cy="4466532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5226654" y="2084459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>
              <a:off x="6021374" y="2067383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3476983" y="2091434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2586092" y="2074277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381099" y="2102048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13" idx="2"/>
            </p:cNvCxnSpPr>
            <p:nvPr/>
          </p:nvCxnSpPr>
          <p:spPr>
            <a:xfrm flipV="1">
              <a:off x="2663708" y="2091249"/>
              <a:ext cx="3312822" cy="2695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557010" y="2052980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436534" y="2045493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45077" y="2033078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186683" y="2011561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76530" y="2018536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endCxn id="19" idx="2"/>
            </p:cNvCxnSpPr>
            <p:nvPr/>
          </p:nvCxnSpPr>
          <p:spPr>
            <a:xfrm flipV="1">
              <a:off x="2651308" y="2679924"/>
              <a:ext cx="3312822" cy="269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530498" y="2634599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24134" y="2634168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32677" y="2621753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174283" y="2600236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964130" y="2607211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2596572" y="3268599"/>
              <a:ext cx="3448540" cy="269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411734" y="3222843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20277" y="3210428"/>
              <a:ext cx="135718" cy="1454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161883" y="3188911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951730" y="3195886"/>
              <a:ext cx="135718" cy="14542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2615034" y="3857274"/>
              <a:ext cx="3448540" cy="269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2529504" y="3819005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409028" y="3811518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317571" y="3799103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159177" y="3777586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949024" y="3784561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2605272" y="4445949"/>
              <a:ext cx="3448540" cy="269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2526798" y="4407680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406322" y="4400193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314865" y="4387778"/>
              <a:ext cx="135718" cy="145425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56471" y="4366261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946318" y="4373236"/>
              <a:ext cx="135718" cy="14542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2581811"/>
                </p:ext>
              </p:extLst>
            </p:nvPr>
          </p:nvGraphicFramePr>
          <p:xfrm>
            <a:off x="6748912" y="2085777"/>
            <a:ext cx="706136" cy="59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3" imgW="495300" imgH="419100" progId="Equation.3">
                    <p:embed/>
                  </p:oleObj>
                </mc:Choice>
                <mc:Fallback>
                  <p:oleObj name="Equation" r:id="rId3" imgW="495300" imgH="419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48912" y="2085777"/>
                          <a:ext cx="706136" cy="59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Right Brace 37"/>
            <p:cNvSpPr/>
            <p:nvPr/>
          </p:nvSpPr>
          <p:spPr>
            <a:xfrm>
              <a:off x="6332738" y="1799621"/>
              <a:ext cx="327923" cy="1212325"/>
            </a:xfrm>
            <a:prstGeom prst="rightBrac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Brace 38"/>
            <p:cNvSpPr/>
            <p:nvPr/>
          </p:nvSpPr>
          <p:spPr>
            <a:xfrm rot="16200000">
              <a:off x="4130250" y="-265575"/>
              <a:ext cx="327923" cy="3802466"/>
            </a:xfrm>
            <a:prstGeom prst="rightBrac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6620696"/>
                </p:ext>
              </p:extLst>
            </p:nvPr>
          </p:nvGraphicFramePr>
          <p:xfrm>
            <a:off x="4044198" y="917621"/>
            <a:ext cx="541333" cy="423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5" imgW="292100" imgH="228600" progId="Equation.3">
                    <p:embed/>
                  </p:oleObj>
                </mc:Choice>
                <mc:Fallback>
                  <p:oleObj name="Equation" r:id="rId5" imgW="292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44198" y="917621"/>
                          <a:ext cx="541333" cy="4236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Oval 40"/>
            <p:cNvSpPr/>
            <p:nvPr/>
          </p:nvSpPr>
          <p:spPr>
            <a:xfrm>
              <a:off x="2526798" y="3215787"/>
              <a:ext cx="135718" cy="14542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480408" y="1884200"/>
              <a:ext cx="3722077" cy="1064054"/>
            </a:xfrm>
            <a:prstGeom prst="roundRect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453826" y="3696750"/>
              <a:ext cx="3722077" cy="1064054"/>
            </a:xfrm>
            <a:prstGeom prst="roundRect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61298" y="2786889"/>
              <a:ext cx="668648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Set A</a:t>
              </a:r>
              <a:endParaRPr lang="en-US" dirty="0"/>
            </a:p>
          </p:txBody>
        </p:sp>
        <p:cxnSp>
          <p:nvCxnSpPr>
            <p:cNvPr id="46" name="Straight Arrow Connector 45"/>
            <p:cNvCxnSpPr>
              <a:endCxn id="42" idx="1"/>
            </p:cNvCxnSpPr>
            <p:nvPr/>
          </p:nvCxnSpPr>
          <p:spPr>
            <a:xfrm flipV="1">
              <a:off x="1729946" y="2416227"/>
              <a:ext cx="750462" cy="4738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729946" y="3075459"/>
              <a:ext cx="723880" cy="743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2400183" y="3073036"/>
              <a:ext cx="1364728" cy="417993"/>
            </a:xfrm>
            <a:prstGeom prst="roundRect">
              <a:avLst/>
            </a:prstGeom>
            <a:noFill/>
            <a:ln w="28575" cmpd="sng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912865" y="3071759"/>
              <a:ext cx="1364728" cy="417993"/>
            </a:xfrm>
            <a:prstGeom prst="roundRect">
              <a:avLst/>
            </a:prstGeom>
            <a:noFill/>
            <a:ln w="28575" cmpd="sng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16259" y="5014821"/>
              <a:ext cx="668648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Set B</a:t>
              </a:r>
              <a:endParaRPr lang="en-US" dirty="0"/>
            </a:p>
          </p:txBody>
        </p:sp>
        <p:cxnSp>
          <p:nvCxnSpPr>
            <p:cNvPr id="54" name="Straight Arrow Connector 53"/>
            <p:cNvCxnSpPr>
              <a:stCxn id="53" idx="0"/>
            </p:cNvCxnSpPr>
            <p:nvPr/>
          </p:nvCxnSpPr>
          <p:spPr>
            <a:xfrm flipH="1" flipV="1">
              <a:off x="3705412" y="3491029"/>
              <a:ext cx="745171" cy="1523792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0"/>
            </p:cNvCxnSpPr>
            <p:nvPr/>
          </p:nvCxnSpPr>
          <p:spPr>
            <a:xfrm flipV="1">
              <a:off x="4450583" y="3491029"/>
              <a:ext cx="524829" cy="1523792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086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1677907" y="935796"/>
            <a:ext cx="6309015" cy="4717574"/>
            <a:chOff x="1677907" y="935796"/>
            <a:chExt cx="6309015" cy="4717574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5508939" y="2102634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>
              <a:off x="6303659" y="2085558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3759268" y="2109609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2868377" y="2092452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663384" y="2120223"/>
              <a:ext cx="19875" cy="24303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945993" y="2109424"/>
              <a:ext cx="3312822" cy="269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933593" y="2698099"/>
              <a:ext cx="3312822" cy="2695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878857" y="3286774"/>
              <a:ext cx="3448540" cy="2695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897319" y="3875449"/>
              <a:ext cx="3448540" cy="2695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887557" y="4464124"/>
              <a:ext cx="3448540" cy="2695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599856" y="3817278"/>
              <a:ext cx="135718" cy="145425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416132" y="3781139"/>
              <a:ext cx="196025" cy="21004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597150" y="4405953"/>
              <a:ext cx="135718" cy="145425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6419559"/>
                </p:ext>
              </p:extLst>
            </p:nvPr>
          </p:nvGraphicFramePr>
          <p:xfrm>
            <a:off x="7031197" y="2103952"/>
            <a:ext cx="706136" cy="59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6" name="Equation" r:id="rId3" imgW="495300" imgH="419100" progId="Equation.3">
                    <p:embed/>
                  </p:oleObj>
                </mc:Choice>
                <mc:Fallback>
                  <p:oleObj name="Equation" r:id="rId3" imgW="495300" imgH="419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31197" y="2103952"/>
                          <a:ext cx="706136" cy="59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Right Brace 37"/>
            <p:cNvSpPr/>
            <p:nvPr/>
          </p:nvSpPr>
          <p:spPr>
            <a:xfrm>
              <a:off x="6615023" y="1817796"/>
              <a:ext cx="327923" cy="1212325"/>
            </a:xfrm>
            <a:prstGeom prst="rightBrac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Brace 38"/>
            <p:cNvSpPr/>
            <p:nvPr/>
          </p:nvSpPr>
          <p:spPr>
            <a:xfrm rot="16200000">
              <a:off x="4412535" y="-247400"/>
              <a:ext cx="327923" cy="3802466"/>
            </a:xfrm>
            <a:prstGeom prst="rightBrac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7711275"/>
                </p:ext>
              </p:extLst>
            </p:nvPr>
          </p:nvGraphicFramePr>
          <p:xfrm>
            <a:off x="4326483" y="935796"/>
            <a:ext cx="541333" cy="423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7" name="Equation" r:id="rId5" imgW="292100" imgH="228600" progId="Equation.3">
                    <p:embed/>
                  </p:oleObj>
                </mc:Choice>
                <mc:Fallback>
                  <p:oleObj name="Equation" r:id="rId5" imgW="292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6483" y="935796"/>
                          <a:ext cx="541333" cy="4236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ounded Rectangle 41"/>
            <p:cNvSpPr/>
            <p:nvPr/>
          </p:nvSpPr>
          <p:spPr>
            <a:xfrm>
              <a:off x="2696884" y="1902375"/>
              <a:ext cx="3817771" cy="1064054"/>
            </a:xfrm>
            <a:prstGeom prst="roundRect">
              <a:avLst/>
            </a:prstGeom>
            <a:noFill/>
            <a:ln w="28575" cmpd="sng">
              <a:solidFill>
                <a:schemeClr val="tx2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77907" y="2256054"/>
              <a:ext cx="668648" cy="369332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Set A</a:t>
              </a:r>
              <a:endParaRPr lang="en-US" dirty="0"/>
            </a:p>
          </p:txBody>
        </p:sp>
        <p:cxnSp>
          <p:nvCxnSpPr>
            <p:cNvPr id="46" name="Straight Arrow Connector 45"/>
            <p:cNvCxnSpPr>
              <a:stCxn id="44" idx="3"/>
              <a:endCxn id="42" idx="1"/>
            </p:cNvCxnSpPr>
            <p:nvPr/>
          </p:nvCxnSpPr>
          <p:spPr>
            <a:xfrm flipV="1">
              <a:off x="2346555" y="2434402"/>
              <a:ext cx="350329" cy="6318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2682468" y="3091211"/>
              <a:ext cx="1364728" cy="417993"/>
            </a:xfrm>
            <a:prstGeom prst="roundRect">
              <a:avLst/>
            </a:prstGeom>
            <a:noFill/>
            <a:ln w="28575" cap="flat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7907" y="3116388"/>
              <a:ext cx="668648" cy="369332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Set B</a:t>
              </a:r>
              <a:endParaRPr lang="en-US" dirty="0"/>
            </a:p>
          </p:txBody>
        </p:sp>
        <p:cxnSp>
          <p:nvCxnSpPr>
            <p:cNvPr id="54" name="Straight Arrow Connector 53"/>
            <p:cNvCxnSpPr>
              <a:stCxn id="53" idx="3"/>
              <a:endCxn id="51" idx="1"/>
            </p:cNvCxnSpPr>
            <p:nvPr/>
          </p:nvCxnSpPr>
          <p:spPr>
            <a:xfrm flipV="1">
              <a:off x="2346555" y="3300208"/>
              <a:ext cx="335913" cy="8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1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5316993"/>
                </p:ext>
              </p:extLst>
            </p:nvPr>
          </p:nvGraphicFramePr>
          <p:xfrm>
            <a:off x="5100146" y="5055870"/>
            <a:ext cx="706136" cy="59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8" name="Equation" r:id="rId7" imgW="495300" imgH="419100" progId="Equation.3">
                    <p:embed/>
                  </p:oleObj>
                </mc:Choice>
                <mc:Fallback>
                  <p:oleObj name="Equation" r:id="rId7" imgW="495300" imgH="419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100146" y="5055870"/>
                          <a:ext cx="706136" cy="59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Right Brace 61"/>
            <p:cNvSpPr/>
            <p:nvPr/>
          </p:nvSpPr>
          <p:spPr>
            <a:xfrm rot="5400000">
              <a:off x="5310238" y="3757109"/>
              <a:ext cx="327923" cy="2076536"/>
            </a:xfrm>
            <a:prstGeom prst="rightBrac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5" name="Chart 74"/>
            <p:cNvGraphicFramePr/>
            <p:nvPr>
              <p:extLst>
                <p:ext uri="{D42A27DB-BD31-4B8C-83A1-F6EECF244321}">
                  <p14:modId xmlns:p14="http://schemas.microsoft.com/office/powerpoint/2010/main" val="1596300522"/>
                </p:ext>
              </p:extLst>
            </p:nvPr>
          </p:nvGraphicFramePr>
          <p:xfrm>
            <a:off x="4253998" y="4219177"/>
            <a:ext cx="818771" cy="5458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76" name="Oval 75"/>
            <p:cNvSpPr/>
            <p:nvPr/>
          </p:nvSpPr>
          <p:spPr>
            <a:xfrm>
              <a:off x="5408661" y="4386058"/>
              <a:ext cx="196025" cy="21004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430801" y="3187714"/>
              <a:ext cx="196025" cy="21004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430801" y="2579219"/>
              <a:ext cx="196025" cy="21004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430587" y="2022671"/>
              <a:ext cx="196025" cy="21004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582208" y="2022671"/>
              <a:ext cx="196025" cy="21004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73391" y="2596429"/>
              <a:ext cx="196025" cy="21004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220588" y="2006535"/>
              <a:ext cx="196025" cy="21004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223568" y="2584782"/>
              <a:ext cx="196025" cy="21004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219077" y="3177971"/>
              <a:ext cx="196025" cy="21004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214586" y="3763689"/>
              <a:ext cx="196025" cy="21004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202624" y="4356878"/>
              <a:ext cx="196025" cy="21004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7" name="Chart 86"/>
            <p:cNvGraphicFramePr/>
            <p:nvPr>
              <p:extLst>
                <p:ext uri="{D42A27DB-BD31-4B8C-83A1-F6EECF244321}">
                  <p14:modId xmlns:p14="http://schemas.microsoft.com/office/powerpoint/2010/main" val="1411461005"/>
                </p:ext>
              </p:extLst>
            </p:nvPr>
          </p:nvGraphicFramePr>
          <p:xfrm>
            <a:off x="4253998" y="3613410"/>
            <a:ext cx="818771" cy="5458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88" name="Oval 87"/>
            <p:cNvSpPr/>
            <p:nvPr/>
          </p:nvSpPr>
          <p:spPr>
            <a:xfrm>
              <a:off x="2784364" y="2022671"/>
              <a:ext cx="196025" cy="210045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787344" y="2615860"/>
              <a:ext cx="196025" cy="210045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782853" y="3194107"/>
              <a:ext cx="196025" cy="210045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778362" y="3779825"/>
              <a:ext cx="196025" cy="210045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2773871" y="4380485"/>
              <a:ext cx="196025" cy="210045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665900" y="4383465"/>
              <a:ext cx="196025" cy="210045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665900" y="3752658"/>
              <a:ext cx="196025" cy="210045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665900" y="3187714"/>
              <a:ext cx="196025" cy="210045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665900" y="2596429"/>
              <a:ext cx="196025" cy="210045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665900" y="2022671"/>
              <a:ext cx="196025" cy="210045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573391" y="3187714"/>
              <a:ext cx="196025" cy="210045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6975289" y="3483585"/>
              <a:ext cx="1011633" cy="880649"/>
              <a:chOff x="6617991" y="3557828"/>
              <a:chExt cx="1011633" cy="880649"/>
            </a:xfrm>
            <a:effectLst/>
          </p:grpSpPr>
          <p:grpSp>
            <p:nvGrpSpPr>
              <p:cNvPr id="114" name="Group 113"/>
              <p:cNvGrpSpPr/>
              <p:nvPr/>
            </p:nvGrpSpPr>
            <p:grpSpPr>
              <a:xfrm>
                <a:off x="6701739" y="3565300"/>
                <a:ext cx="912166" cy="780518"/>
                <a:chOff x="6660661" y="3225903"/>
                <a:chExt cx="912166" cy="780518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6660661" y="3225903"/>
                  <a:ext cx="898603" cy="369332"/>
                  <a:chOff x="1181634" y="3966882"/>
                  <a:chExt cx="898603" cy="369332"/>
                </a:xfrm>
              </p:grpSpPr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382059" y="3966882"/>
                    <a:ext cx="6981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 smtClean="0"/>
                      <a:t>Dest</a:t>
                    </a:r>
                    <a:r>
                      <a:rPr lang="en-US" baseline="-25000" dirty="0" err="1" smtClean="0"/>
                      <a:t>A</a:t>
                    </a:r>
                    <a:endParaRPr lang="en-US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1181634" y="4081037"/>
                    <a:ext cx="196025" cy="210045"/>
                  </a:xfrm>
                  <a:prstGeom prst="ellips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6660661" y="3637089"/>
                  <a:ext cx="912166" cy="369332"/>
                  <a:chOff x="1181634" y="4484106"/>
                  <a:chExt cx="912166" cy="369332"/>
                </a:xfrm>
              </p:grpSpPr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1395622" y="4484106"/>
                    <a:ext cx="6981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 smtClean="0"/>
                      <a:t>Dest</a:t>
                    </a:r>
                    <a:r>
                      <a:rPr lang="en-US" baseline="-25000" dirty="0" err="1" smtClean="0"/>
                      <a:t>B</a:t>
                    </a:r>
                    <a:endParaRPr lang="en-US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1181634" y="4572017"/>
                    <a:ext cx="196025" cy="2100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5" name="Rectangle 114"/>
              <p:cNvSpPr/>
              <p:nvPr/>
            </p:nvSpPr>
            <p:spPr>
              <a:xfrm>
                <a:off x="6617991" y="3557828"/>
                <a:ext cx="1011633" cy="880649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947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709679" y="916283"/>
            <a:ext cx="6336969" cy="4717574"/>
            <a:chOff x="1423576" y="924092"/>
            <a:chExt cx="6336969" cy="4717574"/>
          </a:xfrm>
        </p:grpSpPr>
        <p:grpSp>
          <p:nvGrpSpPr>
            <p:cNvPr id="104" name="Group 103"/>
            <p:cNvGrpSpPr/>
            <p:nvPr/>
          </p:nvGrpSpPr>
          <p:grpSpPr>
            <a:xfrm>
              <a:off x="1423576" y="924092"/>
              <a:ext cx="6059426" cy="4717574"/>
              <a:chOff x="1395622" y="917621"/>
              <a:chExt cx="6059426" cy="4717574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>
                <a:off x="5226654" y="2084459"/>
                <a:ext cx="19875" cy="243035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 flipH="1">
                <a:off x="6021374" y="2067383"/>
                <a:ext cx="19875" cy="243035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H="1">
                <a:off x="3476983" y="2091434"/>
                <a:ext cx="19875" cy="243035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2586092" y="2074277"/>
                <a:ext cx="19875" cy="243035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4381099" y="2102048"/>
                <a:ext cx="19875" cy="243035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2663708" y="2091249"/>
                <a:ext cx="3312822" cy="2695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651308" y="2679924"/>
                <a:ext cx="3312822" cy="269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596572" y="3268599"/>
                <a:ext cx="3448540" cy="269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2615034" y="3857274"/>
                <a:ext cx="3448540" cy="269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605272" y="4445949"/>
                <a:ext cx="3448540" cy="269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4317571" y="3799103"/>
                <a:ext cx="135718" cy="145425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133847" y="3762964"/>
                <a:ext cx="196025" cy="210045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314865" y="4387778"/>
                <a:ext cx="135718" cy="145425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7" name="Object 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5163545"/>
                  </p:ext>
                </p:extLst>
              </p:nvPr>
            </p:nvGraphicFramePr>
            <p:xfrm>
              <a:off x="6748912" y="2085777"/>
              <a:ext cx="706136" cy="59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2" name="Equation" r:id="rId3" imgW="495300" imgH="419100" progId="Equation.3">
                      <p:embed/>
                    </p:oleObj>
                  </mc:Choice>
                  <mc:Fallback>
                    <p:oleObj name="Equation" r:id="rId3" imgW="495300" imgH="4191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748912" y="2085777"/>
                            <a:ext cx="706136" cy="597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" name="Right Brace 37"/>
              <p:cNvSpPr/>
              <p:nvPr/>
            </p:nvSpPr>
            <p:spPr>
              <a:xfrm>
                <a:off x="6332738" y="1799621"/>
                <a:ext cx="327923" cy="1212325"/>
              </a:xfrm>
              <a:prstGeom prst="rightBrace">
                <a:avLst/>
              </a:prstGeom>
              <a:ln w="381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ight Brace 38"/>
              <p:cNvSpPr/>
              <p:nvPr/>
            </p:nvSpPr>
            <p:spPr>
              <a:xfrm rot="16200000">
                <a:off x="4130250" y="-265575"/>
                <a:ext cx="327923" cy="3802466"/>
              </a:xfrm>
              <a:prstGeom prst="rightBrace">
                <a:avLst/>
              </a:prstGeom>
              <a:ln w="381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40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994036"/>
                  </p:ext>
                </p:extLst>
              </p:nvPr>
            </p:nvGraphicFramePr>
            <p:xfrm>
              <a:off x="4044198" y="917621"/>
              <a:ext cx="541333" cy="4236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3" name="Equation" r:id="rId5" imgW="292100" imgH="228600" progId="Equation.3">
                      <p:embed/>
                    </p:oleObj>
                  </mc:Choice>
                  <mc:Fallback>
                    <p:oleObj name="Equation" r:id="rId5" imgW="2921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44198" y="917621"/>
                            <a:ext cx="541333" cy="42365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" name="Rounded Rectangle 41"/>
              <p:cNvSpPr/>
              <p:nvPr/>
            </p:nvSpPr>
            <p:spPr>
              <a:xfrm>
                <a:off x="2480408" y="1884200"/>
                <a:ext cx="3722077" cy="1064054"/>
              </a:xfrm>
              <a:prstGeom prst="roundRect">
                <a:avLst/>
              </a:prstGeom>
              <a:noFill/>
              <a:ln w="28575" cmpd="sng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395622" y="2237879"/>
                <a:ext cx="668648" cy="369332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 A</a:t>
                </a:r>
                <a:endParaRPr lang="en-US" dirty="0"/>
              </a:p>
            </p:txBody>
          </p:sp>
          <p:cxnSp>
            <p:nvCxnSpPr>
              <p:cNvPr id="46" name="Straight Arrow Connector 45"/>
              <p:cNvCxnSpPr>
                <a:stCxn id="44" idx="3"/>
                <a:endCxn id="42" idx="1"/>
              </p:cNvCxnSpPr>
              <p:nvPr/>
            </p:nvCxnSpPr>
            <p:spPr>
              <a:xfrm flipV="1">
                <a:off x="2064270" y="2416227"/>
                <a:ext cx="416138" cy="6318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ounded Rectangle 50"/>
              <p:cNvSpPr/>
              <p:nvPr/>
            </p:nvSpPr>
            <p:spPr>
              <a:xfrm>
                <a:off x="2400183" y="3073036"/>
                <a:ext cx="1364728" cy="417993"/>
              </a:xfrm>
              <a:prstGeom prst="roundRect">
                <a:avLst/>
              </a:prstGeom>
              <a:noFill/>
              <a:ln w="28575" cap="flat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395622" y="3098213"/>
                <a:ext cx="668648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 B</a:t>
                </a:r>
                <a:endParaRPr lang="en-US" dirty="0"/>
              </a:p>
            </p:txBody>
          </p:sp>
          <p:cxnSp>
            <p:nvCxnSpPr>
              <p:cNvPr id="54" name="Straight Arrow Connector 53"/>
              <p:cNvCxnSpPr>
                <a:stCxn id="53" idx="3"/>
                <a:endCxn id="51" idx="1"/>
              </p:cNvCxnSpPr>
              <p:nvPr/>
            </p:nvCxnSpPr>
            <p:spPr>
              <a:xfrm flipV="1">
                <a:off x="2064270" y="3282033"/>
                <a:ext cx="335913" cy="84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1" name="Object 6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4952747"/>
                  </p:ext>
                </p:extLst>
              </p:nvPr>
            </p:nvGraphicFramePr>
            <p:xfrm>
              <a:off x="4817861" y="5037695"/>
              <a:ext cx="706136" cy="59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4" name="Equation" r:id="rId7" imgW="495300" imgH="419100" progId="Equation.3">
                      <p:embed/>
                    </p:oleObj>
                  </mc:Choice>
                  <mc:Fallback>
                    <p:oleObj name="Equation" r:id="rId7" imgW="495300" imgH="4191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817861" y="5037695"/>
                            <a:ext cx="706136" cy="597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" name="Right Brace 61"/>
              <p:cNvSpPr/>
              <p:nvPr/>
            </p:nvSpPr>
            <p:spPr>
              <a:xfrm rot="5400000">
                <a:off x="5027953" y="3738934"/>
                <a:ext cx="327923" cy="2076536"/>
              </a:xfrm>
              <a:prstGeom prst="rightBrace">
                <a:avLst/>
              </a:prstGeom>
              <a:ln w="381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75" name="Chart 74"/>
              <p:cNvGraphicFramePr/>
              <p:nvPr>
                <p:extLst>
                  <p:ext uri="{D42A27DB-BD31-4B8C-83A1-F6EECF244321}">
                    <p14:modId xmlns:p14="http://schemas.microsoft.com/office/powerpoint/2010/main" val="2263776134"/>
                  </p:ext>
                </p:extLst>
              </p:nvPr>
            </p:nvGraphicFramePr>
            <p:xfrm>
              <a:off x="3971713" y="4201002"/>
              <a:ext cx="818771" cy="54584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76" name="Oval 75"/>
              <p:cNvSpPr/>
              <p:nvPr/>
            </p:nvSpPr>
            <p:spPr>
              <a:xfrm>
                <a:off x="5126376" y="4367883"/>
                <a:ext cx="196025" cy="210045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148516" y="3169539"/>
                <a:ext cx="196025" cy="210045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8516" y="2561044"/>
                <a:ext cx="196025" cy="210045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148302" y="2004496"/>
                <a:ext cx="196025" cy="210045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299923" y="2004496"/>
                <a:ext cx="196025" cy="210045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291106" y="2578254"/>
                <a:ext cx="196025" cy="210045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938303" y="1988360"/>
                <a:ext cx="196025" cy="210045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941283" y="2566607"/>
                <a:ext cx="196025" cy="210045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936792" y="3159796"/>
                <a:ext cx="196025" cy="210045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932301" y="3745514"/>
                <a:ext cx="196025" cy="210045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5920339" y="4338703"/>
                <a:ext cx="196025" cy="210045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87" name="Chart 86"/>
              <p:cNvGraphicFramePr/>
              <p:nvPr>
                <p:extLst>
                  <p:ext uri="{D42A27DB-BD31-4B8C-83A1-F6EECF244321}">
                    <p14:modId xmlns:p14="http://schemas.microsoft.com/office/powerpoint/2010/main" val="3610570822"/>
                  </p:ext>
                </p:extLst>
              </p:nvPr>
            </p:nvGraphicFramePr>
            <p:xfrm>
              <a:off x="3971713" y="3595235"/>
              <a:ext cx="818771" cy="54584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88" name="Oval 87"/>
              <p:cNvSpPr/>
              <p:nvPr/>
            </p:nvSpPr>
            <p:spPr>
              <a:xfrm>
                <a:off x="2502079" y="2004496"/>
                <a:ext cx="196025" cy="210045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05059" y="2597685"/>
                <a:ext cx="196025" cy="210045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500568" y="3175932"/>
                <a:ext cx="196025" cy="210045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2496077" y="3761650"/>
                <a:ext cx="196025" cy="210045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2491586" y="4362310"/>
                <a:ext cx="196025" cy="210045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383615" y="4365290"/>
                <a:ext cx="196025" cy="210045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383615" y="3734483"/>
                <a:ext cx="196025" cy="210045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383615" y="3169539"/>
                <a:ext cx="196025" cy="210045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383615" y="2578254"/>
                <a:ext cx="196025" cy="210045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383615" y="2004496"/>
                <a:ext cx="196025" cy="210045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291106" y="3169539"/>
                <a:ext cx="196025" cy="210045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748912" y="3491029"/>
              <a:ext cx="1011633" cy="880649"/>
              <a:chOff x="6617991" y="3557828"/>
              <a:chExt cx="1011633" cy="880649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6701739" y="3565300"/>
                <a:ext cx="912166" cy="780518"/>
                <a:chOff x="6660661" y="3225903"/>
                <a:chExt cx="912166" cy="780518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6660661" y="3225903"/>
                  <a:ext cx="898603" cy="369332"/>
                  <a:chOff x="1181634" y="3966882"/>
                  <a:chExt cx="898603" cy="369332"/>
                </a:xfrm>
              </p:grpSpPr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382059" y="3966882"/>
                    <a:ext cx="6981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 smtClean="0"/>
                      <a:t>Dest</a:t>
                    </a:r>
                    <a:r>
                      <a:rPr lang="en-US" baseline="-25000" dirty="0" err="1" smtClean="0"/>
                      <a:t>A</a:t>
                    </a:r>
                    <a:endParaRPr lang="en-US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1181634" y="4081037"/>
                    <a:ext cx="196025" cy="210045"/>
                  </a:xfrm>
                  <a:prstGeom prst="ellips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6660661" y="3637089"/>
                  <a:ext cx="912166" cy="369332"/>
                  <a:chOff x="1181634" y="4484106"/>
                  <a:chExt cx="912166" cy="369332"/>
                </a:xfrm>
              </p:grpSpPr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1395622" y="4484106"/>
                    <a:ext cx="6981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 smtClean="0"/>
                      <a:t>Dest</a:t>
                    </a:r>
                    <a:r>
                      <a:rPr lang="en-US" baseline="-25000" dirty="0" err="1" smtClean="0"/>
                      <a:t>B</a:t>
                    </a:r>
                    <a:endParaRPr lang="en-US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1181634" y="4572017"/>
                    <a:ext cx="196025" cy="21004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5" name="Rectangle 114"/>
              <p:cNvSpPr/>
              <p:nvPr/>
            </p:nvSpPr>
            <p:spPr>
              <a:xfrm>
                <a:off x="6617991" y="3557828"/>
                <a:ext cx="1011633" cy="880649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745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130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Equation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Ramanathan</dc:creator>
  <cp:lastModifiedBy>Scott Rager</cp:lastModifiedBy>
  <cp:revision>43</cp:revision>
  <dcterms:created xsi:type="dcterms:W3CDTF">2014-12-05T14:55:00Z</dcterms:created>
  <dcterms:modified xsi:type="dcterms:W3CDTF">2015-02-12T23:19:01Z</dcterms:modified>
</cp:coreProperties>
</file>