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PUBLIC LIBRARY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Implemented </a:t>
            </a:r>
          </a:p>
          <a:p>
            <a:r>
              <a:rPr lang="en-US" sz="2800" dirty="0">
                <a:solidFill>
                  <a:schemeClr val="tx1"/>
                </a:solidFill>
              </a:rPr>
              <a:t>By-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Sindhuja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Raghupatruni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Divya </a:t>
            </a:r>
            <a:r>
              <a:rPr lang="en-US" sz="2800" dirty="0" err="1">
                <a:solidFill>
                  <a:schemeClr val="tx1"/>
                </a:solidFill>
              </a:rPr>
              <a:t>Ammana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194228" cy="37901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49706" cy="44887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Business Rules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1"/>
            <a:ext cx="91440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A member is awarded awards based on the number of books lent.</a:t>
            </a:r>
          </a:p>
          <a:p>
            <a:pPr marL="514350" indent="-514350"/>
            <a:r>
              <a:rPr lang="en-US" sz="2400" dirty="0"/>
              <a:t>      </a:t>
            </a:r>
            <a:endParaRPr lang="en-US" sz="2000" dirty="0"/>
          </a:p>
          <a:p>
            <a:pPr marL="514350" indent="-514350">
              <a:buAutoNum type="arabicPeriod" startAt="2"/>
            </a:pPr>
            <a:r>
              <a:rPr lang="en-US" sz="2400" dirty="0"/>
              <a:t>A supplier supplies multiple books to multiple library branches.</a:t>
            </a:r>
          </a:p>
          <a:p>
            <a:pPr marL="514350" indent="-514350">
              <a:buAutoNum type="arabicPeriod" startAt="2"/>
            </a:pPr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A member borrows any number of books from any branch of the library.</a:t>
            </a:r>
          </a:p>
          <a:p>
            <a:pPr marL="514350" indent="-514350">
              <a:buAutoNum type="arabicPeriod" startAt="2"/>
            </a:pPr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Account balance of the member is found from the fine and the payments made by the member.</a:t>
            </a:r>
          </a:p>
          <a:p>
            <a:pPr marL="514350" indent="-514350">
              <a:buAutoNum type="arabicPeriod" startAt="2"/>
            </a:pPr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All the books fall into either fiction, non-fiction or other categories.</a:t>
            </a:r>
          </a:p>
          <a:p>
            <a:endParaRPr lang="en-US" sz="2400" dirty="0"/>
          </a:p>
          <a:p>
            <a:r>
              <a:rPr lang="en-US" sz="2400" dirty="0"/>
              <a:t>6.    A book can be written by anonymous i.e. he may not have an author in the author table.</a:t>
            </a:r>
          </a:p>
          <a:p>
            <a:pPr marL="514350" indent="-514350">
              <a:buAutoNum type="arabicPeriod" startAt="2"/>
            </a:pPr>
            <a:endParaRPr lang="en-US" sz="2400" dirty="0"/>
          </a:p>
          <a:p>
            <a:pPr marL="514350" indent="-514350"/>
            <a:endParaRPr lang="en-US" sz="2000" dirty="0"/>
          </a:p>
          <a:p>
            <a:pPr marL="514350" indent="-514350"/>
            <a:endParaRPr lang="en-US" sz="2400" dirty="0"/>
          </a:p>
          <a:p>
            <a:pPr marL="514350" indent="-514350"/>
            <a:endParaRPr lang="en-US" sz="2400" dirty="0"/>
          </a:p>
          <a:p>
            <a:pPr marL="514350" indent="-514350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Business Rules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/>
              <a:t>6.	A member can make multiple payments.</a:t>
            </a:r>
          </a:p>
          <a:p>
            <a:pPr marL="514350" indent="-514350"/>
            <a:endParaRPr lang="en-US" sz="2400" dirty="0"/>
          </a:p>
          <a:p>
            <a:pPr marL="514350" indent="-514350">
              <a:buAutoNum type="arabicPeriod" startAt="7"/>
            </a:pPr>
            <a:r>
              <a:rPr lang="en-US" sz="2400" dirty="0"/>
              <a:t>There are multiple branches for the publishers and the suppliers.</a:t>
            </a:r>
          </a:p>
          <a:p>
            <a:pPr marL="514350" indent="-514350">
              <a:buAutoNum type="arabicPeriod" startAt="7"/>
            </a:pPr>
            <a:endParaRPr lang="en-US" sz="2400" dirty="0"/>
          </a:p>
          <a:p>
            <a:pPr marL="514350" indent="-514350">
              <a:buAutoNum type="arabicPeriod" startAt="7"/>
            </a:pPr>
            <a:endParaRPr lang="en-US" sz="2400" dirty="0"/>
          </a:p>
          <a:p>
            <a:pPr marL="514350" indent="-514350"/>
            <a:endParaRPr lang="en-US" sz="2400" dirty="0"/>
          </a:p>
          <a:p>
            <a:pPr marL="514350" indent="-514350">
              <a:buAutoNum type="arabicPeriod" startAt="2"/>
            </a:pPr>
            <a:endParaRPr lang="en-US" sz="2000" dirty="0"/>
          </a:p>
          <a:p>
            <a:pPr marL="514350" indent="-514350"/>
            <a:endParaRPr lang="en-US" sz="2400" dirty="0"/>
          </a:p>
          <a:p>
            <a:pPr marL="514350" indent="-514350"/>
            <a:endParaRPr lang="en-US" sz="2400" dirty="0"/>
          </a:p>
          <a:p>
            <a:pPr marL="514350" indent="-514350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6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ER Diagram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686800" cy="6553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Relational Schema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77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Procedures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1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Account Balance Calculation</a:t>
            </a:r>
          </a:p>
          <a:p>
            <a:pPr marL="514350" indent="-514350"/>
            <a:r>
              <a:rPr lang="en-US" sz="2800" dirty="0"/>
              <a:t>      </a:t>
            </a:r>
            <a:r>
              <a:rPr lang="en-US" sz="2400" dirty="0"/>
              <a:t>This procedure calculates the account balance of a member of library by taking into consideration the fine and the payments made by a particular member. The member id is passed as a parameter to the procedure.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800" dirty="0"/>
              <a:t>2.	Rate the author</a:t>
            </a:r>
          </a:p>
          <a:p>
            <a:pPr marL="514350" indent="-514350"/>
            <a:r>
              <a:rPr lang="en-US" sz="2800" dirty="0"/>
              <a:t>      </a:t>
            </a:r>
            <a:r>
              <a:rPr lang="en-US" sz="2400" dirty="0"/>
              <a:t>This procedure increases the ratings of the authors who published a particular book type. The type of the book and the genre are passed as parameters to the procedure by the user.</a:t>
            </a:r>
          </a:p>
          <a:p>
            <a:pPr marL="514350" indent="-514350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692055" cy="5181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" y="1066800"/>
            <a:ext cx="9087678" cy="4953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Triggers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1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Update fine after insertion or update of borrows table</a:t>
            </a:r>
          </a:p>
          <a:p>
            <a:pPr marL="514350" indent="-514350"/>
            <a:r>
              <a:rPr lang="en-US" sz="2800" dirty="0"/>
              <a:t>       </a:t>
            </a:r>
            <a:r>
              <a:rPr lang="en-US" sz="2400" dirty="0"/>
              <a:t>- This Trigger updates fine when a new record is inserted to the borrowers table or when the return date is updated to the table.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800" dirty="0"/>
              <a:t>2.	Trigger to update award based on book lending</a:t>
            </a:r>
          </a:p>
          <a:p>
            <a:pPr marL="514350" indent="-514350"/>
            <a:r>
              <a:rPr lang="en-US" sz="2800" dirty="0"/>
              <a:t>       </a:t>
            </a:r>
            <a:r>
              <a:rPr lang="en-US" sz="2400" dirty="0"/>
              <a:t>- This trigger updates the award of the member by counting the number of books lent by him, whenever a new row is added to the borrowers table.</a:t>
            </a:r>
          </a:p>
          <a:p>
            <a:pPr marL="514350" indent="-514350"/>
            <a:endParaRPr lang="en-US" sz="2400" dirty="0"/>
          </a:p>
          <a:p>
            <a:pPr marL="514350" indent="-514350"/>
            <a:endParaRPr lang="en-US" sz="2400" dirty="0"/>
          </a:p>
          <a:p>
            <a:pPr marL="514350" indent="-514350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195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PUBLIC LIBRARY</vt:lpstr>
      <vt:lpstr>ER Diagram</vt:lpstr>
      <vt:lpstr>PowerPoint Presentation</vt:lpstr>
      <vt:lpstr>Relational Schema</vt:lpstr>
      <vt:lpstr>PowerPoint Presentation</vt:lpstr>
      <vt:lpstr>Procedures</vt:lpstr>
      <vt:lpstr>PowerPoint Presentation</vt:lpstr>
      <vt:lpstr>PowerPoint Presentation</vt:lpstr>
      <vt:lpstr>Triggers</vt:lpstr>
      <vt:lpstr>PowerPoint Presentation</vt:lpstr>
      <vt:lpstr>PowerPoint Presentation</vt:lpstr>
      <vt:lpstr>Business Rules</vt:lpstr>
      <vt:lpstr>Business Rules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 SYSTEM </dc:title>
  <dc:creator>Indrajit Gohokar</dc:creator>
  <cp:lastModifiedBy>Raghupatruni, Sindhuja</cp:lastModifiedBy>
  <cp:revision>20</cp:revision>
  <dcterms:created xsi:type="dcterms:W3CDTF">2006-08-16T00:00:00Z</dcterms:created>
  <dcterms:modified xsi:type="dcterms:W3CDTF">2016-12-06T17:48:38Z</dcterms:modified>
</cp:coreProperties>
</file>