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90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5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84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9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1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6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45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85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15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CAFB87-EE74-4B09-9CBC-D070D71945A8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D1EA8F-15B6-4427-A586-B1EA48EFBB6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3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Heart Disease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7137" y="4547060"/>
            <a:ext cx="2622863" cy="1143000"/>
          </a:xfrm>
        </p:spPr>
        <p:txBody>
          <a:bodyPr>
            <a:noAutofit/>
          </a:bodyPr>
          <a:lstStyle/>
          <a:p>
            <a:r>
              <a:rPr lang="en-IN" sz="1200" dirty="0" smtClean="0"/>
              <a:t>By : 	Sahil Rahi</a:t>
            </a:r>
          </a:p>
          <a:p>
            <a:r>
              <a:rPr lang="en-IN" sz="1200" dirty="0" smtClean="0"/>
              <a:t>	Kajal Sharma</a:t>
            </a:r>
          </a:p>
          <a:p>
            <a:r>
              <a:rPr lang="en-IN" sz="1200" dirty="0" smtClean="0"/>
              <a:t>	Shanel Pinto</a:t>
            </a:r>
          </a:p>
          <a:p>
            <a:r>
              <a:rPr lang="en-IN" sz="1200" dirty="0" smtClean="0"/>
              <a:t>	Chinju Baby</a:t>
            </a:r>
          </a:p>
          <a:p>
            <a:r>
              <a:rPr lang="en-IN" sz="1200" dirty="0" smtClean="0"/>
              <a:t>	Elda Varghese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259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30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Prelude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project was to apply machine learning solutions to the given processed Cleveland dataset for detecting the presence of heart disease in a person and checking the accuracy of the algorithms.</a:t>
            </a:r>
          </a:p>
          <a:p>
            <a:pPr algn="just"/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0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Requirements  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/>
              <a:t>Install the software Anaconda, Python, libraries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/>
              <a:t>Import the libraries in python.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/>
              <a:t>Start the environment and import the dataset into it.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3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Importing the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Handling the missing values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Detecting and removing outliers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Correlation between the independent and dependant attributes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Applying the Algorithms :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Decision Tree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Naïve Bayes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3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Importing the Dataset using Panda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02"/>
          <a:stretch/>
        </p:blipFill>
        <p:spPr>
          <a:xfrm>
            <a:off x="1390740" y="1991406"/>
            <a:ext cx="9764940" cy="33251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90740" y="2913017"/>
            <a:ext cx="4735740" cy="3396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5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the missing values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5522"/>
          <a:stretch/>
        </p:blipFill>
        <p:spPr>
          <a:xfrm>
            <a:off x="1097280" y="1840431"/>
            <a:ext cx="7144068" cy="349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358249"/>
            <a:ext cx="8475549" cy="722132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27670"/>
          <a:stretch/>
        </p:blipFill>
        <p:spPr>
          <a:xfrm>
            <a:off x="1097280" y="3370221"/>
            <a:ext cx="7144068" cy="10313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713242"/>
            <a:ext cx="8085635" cy="6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Detecting and removing outliers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015" y="1991812"/>
            <a:ext cx="3020287" cy="640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86931"/>
            <a:ext cx="3931920" cy="2715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786" y="1912818"/>
            <a:ext cx="4777060" cy="7196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428" y="2807937"/>
            <a:ext cx="3764961" cy="27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4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8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1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116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Times New Roman</vt:lpstr>
      <vt:lpstr>Wingdings</vt:lpstr>
      <vt:lpstr>Retrospect</vt:lpstr>
      <vt:lpstr>Heart Disease Prediction</vt:lpstr>
      <vt:lpstr>Prelude</vt:lpstr>
      <vt:lpstr>Process Requirements   </vt:lpstr>
      <vt:lpstr>Machine Learning process</vt:lpstr>
      <vt:lpstr>Importing the Dataset using Panda</vt:lpstr>
      <vt:lpstr>Handling the missing values</vt:lpstr>
      <vt:lpstr>Detecting and removing outliers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Sahil Rahi</dc:creator>
  <cp:lastModifiedBy>Sahil Rahi</cp:lastModifiedBy>
  <cp:revision>9</cp:revision>
  <dcterms:created xsi:type="dcterms:W3CDTF">2019-11-05T21:46:16Z</dcterms:created>
  <dcterms:modified xsi:type="dcterms:W3CDTF">2019-11-05T22:40:57Z</dcterms:modified>
</cp:coreProperties>
</file>