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Cybersecurity for Business: Safeguarding Your Future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Understanding Risks, Management, and Insurance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Cybersecurity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Small &amp; medium businesses produce 50% of US GDP but lack security expertise/resources.</a:t>
            </a:r>
          </a:p>
          <a:p>
            <a:r>
              <a:t>- Risks: Reputational damage, compliance fines, and financial loss.</a:t>
            </a:r>
          </a:p>
          <a:p>
            <a:r>
              <a:t>- Cybersecurity encompasses people, processes, and technology for confidentiality, integrity, and availability.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Should Businesses Care?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- 60% of small businesses close within a year after a cyberattack.</a:t>
            </a:r>
          </a:p>
          <a:p>
            <a:r>
              <a:t>- Motivations: Financial theft, ransomware, intellectual property theft, and reputational damage.</a:t>
            </a:r>
          </a:p>
          <a:p>
            <a:r>
              <a:t>- Global cybercrime costs expected to reach $6 trillion by 2021.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Cyber Risk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Cyber risk is a function of threats, vulnerabilities, and likelihood.</a:t>
            </a:r>
          </a:p>
          <a:p>
            <a:r>
              <a:t>- Utilize standards like NIST SP 800-53 for risk management.</a:t>
            </a:r>
          </a:p>
          <a:p>
            <a:r>
              <a:t>- Mitigate risks through patching, access controls, vulnerability assessments, and penetration testing.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Understanding Cyber Insurance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Protects businesses from internet-based risks and IT-related threats.</a:t>
            </a:r>
          </a:p>
          <a:p>
            <a:r>
              <a:t>- Coverage types: First-party (own data) and third-party (liabilities).</a:t>
            </a:r>
          </a:p>
          <a:p>
            <a:r>
              <a:t>- Includes notification costs, regulatory actions, and breach response expenses.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Cybersecurity is not just a cost but a competitive asset.</a:t>
            </a:r>
          </a:p>
          <a:p>
            <a:r>
              <a:t>- Proactive risk management minimizes threats and strengthens resilience.</a:t>
            </a:r>
          </a:p>
          <a:p>
            <a:r>
              <a:t>- Cyber insurance offers critical financial protection and supports recovery.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