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70" r:id="rId8"/>
    <p:sldId id="261" r:id="rId9"/>
    <p:sldId id="268" r:id="rId10"/>
    <p:sldId id="269" r:id="rId11"/>
    <p:sldId id="271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251540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2515403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4624b56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4624b56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251540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251540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2515403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2515403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2515403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2515403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2515403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2515403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2515403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2515403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251540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251540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515403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515403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2515403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2515403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4624b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4624b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transportation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tracking/ capturing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rise in fascination of wilderness/outdoors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jsanne/north-america-bear-killings/file/north_america_bear_killing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rtnersinrhyme.com/soundfx/bearsounds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 amt="75000"/>
          </a:blip>
          <a:srcRect t="5388" b="5397"/>
          <a:stretch/>
        </p:blipFill>
        <p:spPr>
          <a:xfrm>
            <a:off x="907100" y="0"/>
            <a:ext cx="7208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470800" y="1308750"/>
            <a:ext cx="44610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4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Attack of the Killer Bears</a:t>
            </a:r>
            <a:endParaRPr sz="3600" dirty="0">
              <a:solidFill>
                <a:srgbClr val="CC41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41500" y="2695801"/>
            <a:ext cx="47196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Data Analytics Bootcamp: Project 1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Geoffrey Holland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Karsten Olsen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Sarah Raisian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David Winton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DF03088D-69C5-4E2F-9820-8F526FDD19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8318" y="476106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8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the increase?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9725" y="903175"/>
            <a:ext cx="10807474" cy="4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Killings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5" y="1170125"/>
            <a:ext cx="883852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40" y="906701"/>
            <a:ext cx="7786531" cy="40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87750"/>
            <a:ext cx="2300700" cy="4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Obstacle:</a:t>
            </a:r>
            <a:r>
              <a:rPr lang="en" dirty="0"/>
              <a:t>  Generate   a map for locations with two or more killings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Solution:</a:t>
            </a:r>
            <a:r>
              <a:rPr lang="en" dirty="0"/>
              <a:t> Generate location coordinates       in gmaps, then insert coordinates into DataFrame as columns  to generate map using geopandas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8519F1-28D9-431F-91CF-6AA1B9C4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2" t="16823" r="8902" b="13856"/>
          <a:stretch/>
        </p:blipFill>
        <p:spPr>
          <a:xfrm>
            <a:off x="2662518" y="987750"/>
            <a:ext cx="6299631" cy="3936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61600" y="3424125"/>
            <a:ext cx="78432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br>
              <a:rPr lang="en" dirty="0"/>
            </a:br>
            <a:r>
              <a:rPr lang="en" dirty="0"/>
              <a:t>Any Questions? 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333025" y="274475"/>
            <a:ext cx="8421900" cy="3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 Message from BearSmart.com: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Avoid bears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Well, duh...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Have bear spray handy if planning to camp, hike, explore National Parks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see a bear in the distance, keep it that way and back away slowly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 not run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approached, or attacked, by an aggressive bear, play dead               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it starts eating you, then attack back.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luck...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 by a curious bear (non-aggressive), sound threatening, loud and make yourself look as big  as possible</a:t>
            </a:r>
            <a:endParaRPr sz="2000" b="1" dirty="0"/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9CD6938C-E763-414F-93DC-097987C55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67296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We all know bears are dangerous, and you might have an idea of  what to do if you see one, but how often do bear deaths occur?  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Curiosity about national parks and killer bear statistics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Do bear killings occur only in the wild?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What type of bear is involved?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How old are the victims?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Where do the most bear killings occur?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Questions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999900" cy="250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Dataset</a:t>
            </a:r>
            <a:endParaRPr sz="22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Name:</a:t>
            </a:r>
            <a:r>
              <a:rPr lang="en" sz="1800" dirty="0"/>
              <a:t> north_america_bear_killings.csv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Source:</a:t>
            </a:r>
            <a:r>
              <a:rPr lang="en" sz="1800" dirty="0"/>
              <a:t> Data.World*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Number of Victims:</a:t>
            </a:r>
            <a:r>
              <a:rPr lang="en" sz="1800" dirty="0"/>
              <a:t> 167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Features</a:t>
            </a:r>
            <a:r>
              <a:rPr lang="en" sz="1800" dirty="0"/>
              <a:t>: 14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62450" y="1076275"/>
            <a:ext cx="44184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Questions</a:t>
            </a:r>
            <a:endParaRPr sz="2200"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Who</a:t>
            </a:r>
            <a:r>
              <a:rPr lang="en" sz="1800" dirty="0"/>
              <a:t> dies from bear killings?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How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/>
              <a:t>do they die?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F0909"/>
                </a:solidFill>
              </a:rPr>
              <a:t>Have</a:t>
            </a:r>
            <a:r>
              <a:rPr lang="en" sz="1800" dirty="0"/>
              <a:t> deaths </a:t>
            </a:r>
            <a:r>
              <a:rPr lang="en" sz="1800" dirty="0">
                <a:solidFill>
                  <a:srgbClr val="D9D9D9"/>
                </a:solidFill>
              </a:rPr>
              <a:t>decreased over time</a:t>
            </a:r>
            <a:r>
              <a:rPr lang="en" sz="1800" dirty="0"/>
              <a:t>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Where</a:t>
            </a:r>
            <a:r>
              <a:rPr lang="en" sz="1800" dirty="0"/>
              <a:t> do these deaths occur?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*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https://data.world/ajsanne/north-america-bear-killings/file/north_america_bear_killings.csv</a:t>
            </a:r>
            <a:endParaRPr sz="8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8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Opening Bear Growl: 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https://www.partnersinrhyme.com/soundfx/bearsounds.shtml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FA321-72AF-4079-A907-48C8BAD76093}"/>
              </a:ext>
            </a:extLst>
          </p:cNvPr>
          <p:cNvSpPr txBox="1"/>
          <p:nvPr/>
        </p:nvSpPr>
        <p:spPr>
          <a:xfrm>
            <a:off x="311701" y="3621881"/>
            <a:ext cx="3474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i="1" dirty="0">
                <a:solidFill>
                  <a:schemeClr val="tx1"/>
                </a:solidFill>
              </a:rPr>
              <a:t>Name, Age, Gender, Date, Year, Type(Wild or Captive), Location, Description, Type of Bear, Hunter (Boolean), Grizzly (Boolean), Hikers (Boolean), Only One Killed (Boolean)</a:t>
            </a:r>
            <a:r>
              <a:rPr lang="e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8D71B549-BF33-4902-BE0C-7EDC35A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7" y="986971"/>
            <a:ext cx="8405353" cy="22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Victim Age:</a:t>
            </a:r>
            <a:r>
              <a:rPr lang="en" sz="2100" dirty="0"/>
              <a:t> Dropped Age due to values missing from two entries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Type of Bear: </a:t>
            </a:r>
            <a:r>
              <a:rPr lang="en" sz="2100" dirty="0"/>
              <a:t>Added Grizzly bear (type of brown bear) into the analysis (Used the boolean feature in the data set)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b="1" dirty="0"/>
              <a:t>Location:</a:t>
            </a:r>
            <a:r>
              <a:rPr lang="en" sz="2100" dirty="0"/>
              <a:t> Filtered deaths by locations with 2+ due to multiple 1 death counts 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Who dies from bear killings?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Age </a:t>
            </a:r>
            <a:r>
              <a:rPr lang="en" sz="2200" dirty="0"/>
              <a:t>Findings: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Adults, in the wild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hunters, 6 hikers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D8BE-544D-4B2D-BE2F-F746145FCE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929" y="2175496"/>
            <a:ext cx="4269105" cy="281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5D60-6502-4178-A8F7-F31F5DC94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2214" y="2477284"/>
            <a:ext cx="2693035" cy="245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65B2B-BE3B-46CC-B668-99D8C9FEDA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4865" y="172676"/>
            <a:ext cx="2787735" cy="2184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BFB-5152-43B1-9626-4B1E877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907A-34F3-46D9-84C2-7C1D24C32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31" y="2536962"/>
            <a:ext cx="5943600" cy="254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4010A-2FB4-4297-AFEB-063A987D9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731" y="237627"/>
            <a:ext cx="2969260" cy="2299335"/>
          </a:xfrm>
          <a:prstGeom prst="rect">
            <a:avLst/>
          </a:prstGeom>
        </p:spPr>
      </p:pic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A8EE2E00-365A-46C3-B6CF-68707C912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Young Adults died more often, more specifically men.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8" name="Google Shape;87;p17">
            <a:extLst>
              <a:ext uri="{FF2B5EF4-FFF2-40B4-BE49-F238E27FC236}">
                <a16:creationId xmlns:a16="http://schemas.microsoft.com/office/drawing/2014/main" id="{82AC8E79-6280-4B97-907A-6A7D889AF14E}"/>
              </a:ext>
            </a:extLst>
          </p:cNvPr>
          <p:cNvSpPr txBox="1">
            <a:spLocks/>
          </p:cNvSpPr>
          <p:nvPr/>
        </p:nvSpPr>
        <p:spPr>
          <a:xfrm>
            <a:off x="6199291" y="2708870"/>
            <a:ext cx="2859578" cy="229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sz="2200" dirty="0"/>
              <a:t>Obstacles:</a:t>
            </a:r>
          </a:p>
          <a:p>
            <a:pPr marL="0" indent="0">
              <a:buNone/>
            </a:pPr>
            <a:r>
              <a:rPr lang="en-US" sz="1400" dirty="0"/>
              <a:t>Outside from scrubbing the data this was pretty straight forward. Deciding the best way to visualize the important information without too many colorful and overwhelming graphs was the hard part.  </a:t>
            </a:r>
          </a:p>
          <a:p>
            <a:pPr marL="0" indent="0">
              <a:buFont typeface="Average"/>
              <a:buNone/>
            </a:pPr>
            <a:endParaRPr lang="en-US" sz="2200" dirty="0"/>
          </a:p>
          <a:p>
            <a:pPr marL="0" indent="0">
              <a:spcBef>
                <a:spcPts val="1600"/>
              </a:spcBef>
              <a:buFont typeface="Average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do victims die?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68835" y="1000075"/>
            <a:ext cx="5317575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by Brown bears (including Grizzly)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in national parks and wild areas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victims killed while doing “Other” *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21679" r="18874" b="14937"/>
          <a:stretch/>
        </p:blipFill>
        <p:spPr>
          <a:xfrm>
            <a:off x="6625550" y="2722400"/>
            <a:ext cx="2359150" cy="230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73" y="194750"/>
            <a:ext cx="3503337" cy="23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l="17581" t="-505" r="12286" b="14844"/>
          <a:stretch/>
        </p:blipFill>
        <p:spPr>
          <a:xfrm>
            <a:off x="3744696" y="2707594"/>
            <a:ext cx="2728243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8835" y="2564675"/>
            <a:ext cx="3416665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1600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“Other” activity could use text mining for better analysis and insight</a:t>
            </a:r>
            <a:endParaRPr sz="1600" i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have killings changed across time?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388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Deaths Increased!</a:t>
            </a:r>
            <a:endParaRPr sz="2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100" y="1408350"/>
            <a:ext cx="10899324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587</Words>
  <Application>Microsoft Office PowerPoint</Application>
  <PresentationFormat>On-screen Show (16:9)</PresentationFormat>
  <Paragraphs>73</Paragraphs>
  <Slides>14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Average</vt:lpstr>
      <vt:lpstr>Oswald</vt:lpstr>
      <vt:lpstr>Arial</vt:lpstr>
      <vt:lpstr>Slate</vt:lpstr>
      <vt:lpstr>Attack of the Killer Bears</vt:lpstr>
      <vt:lpstr>Motivation</vt:lpstr>
      <vt:lpstr>Data and Questions</vt:lpstr>
      <vt:lpstr>Data</vt:lpstr>
      <vt:lpstr>Data Cleanup &amp; Exploration</vt:lpstr>
      <vt:lpstr>Analysis : Who dies from bear killings?</vt:lpstr>
      <vt:lpstr>Gender Demographics</vt:lpstr>
      <vt:lpstr>Analysis : How do victims die? </vt:lpstr>
      <vt:lpstr>Analysis : How have killings changed across time?</vt:lpstr>
      <vt:lpstr>Reasons for the increase?</vt:lpstr>
      <vt:lpstr>Seasonal Killings </vt:lpstr>
      <vt:lpstr>Analysis : Where do they occur? </vt:lpstr>
      <vt:lpstr>Analysis : Where do they occur?</vt:lpstr>
      <vt:lpstr>Thank you!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Killer Bears</dc:title>
  <dc:creator>Sarah Raisian</dc:creator>
  <cp:lastModifiedBy>Sarah Raisian</cp:lastModifiedBy>
  <cp:revision>13</cp:revision>
  <dcterms:modified xsi:type="dcterms:W3CDTF">2020-01-08T00:22:06Z</dcterms:modified>
</cp:coreProperties>
</file>