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68C8-EB11-4CEB-BAE9-64D8A7BA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8306-D226-4539-8C64-2D8C9AC3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E01E-6BA3-44CE-9772-CB563AA1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642D-3E3B-49DB-8CA0-9530EF4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B8AE-0766-4AFB-94B8-EDA55186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941-15F0-4AE8-8E84-DC3EBCCB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24DF-0C8C-4378-AA0C-7A85010B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5925-33E1-4565-90D6-CC831718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B229E-5EB1-48DE-9C32-C18FFADF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BACE-5186-4615-AB59-17E6969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99DEB-41E8-4969-AAC0-88A33F476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C4E7F-D88D-43DF-8E63-848D3C1E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1A4B-D3EA-4329-B83F-24ED9823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D339-395F-4EAB-8EBE-E8DFEF10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9F59-BA4D-48B8-B502-B74D0D0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803D-B0AE-4A67-B6A8-627DD2B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6491-0529-4AD8-8921-3B9C9A82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BD7-6823-4D2B-845B-AEB8C118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564D-10F3-4BBD-9362-0690859A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549F-79D2-451C-B1B8-71ABA9B8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74A5-9469-446F-B8F9-F228595E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0B62-D630-4D6D-B51C-DCCE6314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0D1F-5BE1-4705-A6A4-48E44D9B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F73E-4977-4564-B157-AB8A40E8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F2F9-ADAF-4E54-8B16-39AD4F49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8FD-B3A8-43B8-B6BF-B3EDF1AC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A779-92BC-4118-960E-944E088F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4989-235C-440D-A045-313AF308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EA84-E2C6-4CFB-8609-DFE750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401B6-EDAA-4BEF-8756-E432F18B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24A1-0AE1-4345-8C77-51A1AC4F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E9A-C57F-4126-97D8-78926BF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5C8A-0629-463C-B0F7-7BF445D0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864-C74C-4B60-8702-FDE4C16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D0743-6FA3-441E-A9A1-5954F7D37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C8E4F-217F-4EE1-99E4-78E2238B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40A3B-280D-4407-8C7D-BB19C60C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C6B1-61D4-47D5-9CE1-B934B598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76BE7-9E73-4E7D-8536-7C53C52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099-7B64-477A-9921-23F3011C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F6EC4-469A-49E8-B1CD-3725E2A8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F3DA-A1B5-4A65-8E94-E96533C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F47F0-4FA0-491F-8232-92EF80E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12C6-641B-4D8C-910C-FAADCCC2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69DC-25B2-4D18-BD49-10F151D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47C56-4D37-40D2-BF95-C863CA71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8D61-2E13-4F82-A865-D01D6836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CF9E-EC49-4D2B-8D7C-5D0ADB71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6141-BA9F-4ECB-A033-35B2E510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328D-CA96-43CD-8A39-4964BB98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10BA-9A0E-4A7D-8948-08707F73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DC4-83E1-4A10-914C-F08AE18D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C57-46C4-41CB-87BA-FFA6F040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B75A-2E7E-4BFC-B148-0CEFE57DF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859C-710B-45B2-8591-CA10E414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15E5-7992-4091-8B4C-4A9670A2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375C-4100-4B60-A9E9-13DF654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79B9-FE03-4A3C-AA43-9886CD9D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61EE7-4E62-439E-B793-33341A1B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E92E-DA46-43C6-BACB-B7E6CDA8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E063-71D1-4360-B39A-BE11E91C2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407C-1518-4C71-B760-F5E4C11CA9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E857-5D5C-4418-A770-FFFE2CB72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75F9-DEBE-49D6-8E54-DEC7B91AC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08C1-6B70-4702-A9EA-5D6139C4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149C3A-84E1-4988-9CDC-5052F72D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4" y="247650"/>
            <a:ext cx="7486650" cy="288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D8CCF-14C6-40A7-BDC4-87B9EADA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61" y="2849218"/>
            <a:ext cx="7486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Rajadhyaksha</dc:creator>
  <cp:lastModifiedBy>Arnav Rajadhyaksha</cp:lastModifiedBy>
  <cp:revision>2</cp:revision>
  <dcterms:created xsi:type="dcterms:W3CDTF">2021-04-14T01:23:27Z</dcterms:created>
  <dcterms:modified xsi:type="dcterms:W3CDTF">2021-04-14T01:28:19Z</dcterms:modified>
</cp:coreProperties>
</file>