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loud Devops AWS and CI/CD Concepts"/>
          <p:cNvSpPr txBox="1"/>
          <p:nvPr/>
        </p:nvSpPr>
        <p:spPr>
          <a:xfrm>
            <a:off x="436244" y="6069329"/>
            <a:ext cx="235115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Cloud Devops AWS and CI/CD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ource"/>
          <p:cNvSpPr txBox="1"/>
          <p:nvPr/>
        </p:nvSpPr>
        <p:spPr>
          <a:xfrm>
            <a:off x="565298" y="1703435"/>
            <a:ext cx="413639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Source</a:t>
            </a:r>
          </a:p>
        </p:txBody>
      </p:sp>
      <p:sp>
        <p:nvSpPr>
          <p:cNvPr id="219" name="Build"/>
          <p:cNvSpPr txBox="1"/>
          <p:nvPr/>
        </p:nvSpPr>
        <p:spPr>
          <a:xfrm>
            <a:off x="5953778" y="1703435"/>
            <a:ext cx="30073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Build</a:t>
            </a:r>
          </a:p>
        </p:txBody>
      </p:sp>
      <p:sp>
        <p:nvSpPr>
          <p:cNvPr id="220" name="Test"/>
          <p:cNvSpPr txBox="1"/>
          <p:nvPr/>
        </p:nvSpPr>
        <p:spPr>
          <a:xfrm>
            <a:off x="10401257" y="1703435"/>
            <a:ext cx="241935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Test</a:t>
            </a:r>
          </a:p>
        </p:txBody>
      </p:sp>
      <p:sp>
        <p:nvSpPr>
          <p:cNvPr id="221" name="Deploy"/>
          <p:cNvSpPr txBox="1"/>
          <p:nvPr/>
        </p:nvSpPr>
        <p:spPr>
          <a:xfrm>
            <a:off x="14260726" y="1703435"/>
            <a:ext cx="408940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Deploy</a:t>
            </a:r>
          </a:p>
        </p:txBody>
      </p:sp>
      <p:sp>
        <p:nvSpPr>
          <p:cNvPr id="222" name="Monitor"/>
          <p:cNvSpPr txBox="1"/>
          <p:nvPr/>
        </p:nvSpPr>
        <p:spPr>
          <a:xfrm>
            <a:off x="19329251" y="1703435"/>
            <a:ext cx="448945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Monitor</a:t>
            </a:r>
          </a:p>
        </p:txBody>
      </p:sp>
      <p:sp>
        <p:nvSpPr>
          <p:cNvPr id="223" name="Kubernetes"/>
          <p:cNvSpPr txBox="1"/>
          <p:nvPr/>
        </p:nvSpPr>
        <p:spPr>
          <a:xfrm>
            <a:off x="14570912" y="10118857"/>
            <a:ext cx="403783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Kubernetes</a:t>
            </a:r>
          </a:p>
        </p:txBody>
      </p:sp>
      <p:sp>
        <p:nvSpPr>
          <p:cNvPr id="224" name="AWS"/>
          <p:cNvSpPr txBox="1"/>
          <p:nvPr/>
        </p:nvSpPr>
        <p:spPr>
          <a:xfrm>
            <a:off x="14754156" y="12298503"/>
            <a:ext cx="1789177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AWS</a:t>
            </a:r>
          </a:p>
        </p:txBody>
      </p:sp>
      <p:sp>
        <p:nvSpPr>
          <p:cNvPr id="225" name="EBS"/>
          <p:cNvSpPr txBox="1"/>
          <p:nvPr/>
        </p:nvSpPr>
        <p:spPr>
          <a:xfrm>
            <a:off x="16829878" y="12298503"/>
            <a:ext cx="159562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EBS</a:t>
            </a:r>
          </a:p>
        </p:txBody>
      </p:sp>
      <p:sp>
        <p:nvSpPr>
          <p:cNvPr id="226" name="Cloud Watch"/>
          <p:cNvSpPr txBox="1"/>
          <p:nvPr/>
        </p:nvSpPr>
        <p:spPr>
          <a:xfrm>
            <a:off x="19279475" y="5426852"/>
            <a:ext cx="451789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Cloud Watch</a:t>
            </a:r>
          </a:p>
        </p:txBody>
      </p:sp>
      <p:sp>
        <p:nvSpPr>
          <p:cNvPr id="227" name="Docker"/>
          <p:cNvSpPr txBox="1"/>
          <p:nvPr/>
        </p:nvSpPr>
        <p:spPr>
          <a:xfrm>
            <a:off x="2612135" y="6046413"/>
            <a:ext cx="2555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Docker</a:t>
            </a:r>
          </a:p>
        </p:txBody>
      </p:sp>
      <p:sp>
        <p:nvSpPr>
          <p:cNvPr id="228" name="Maven"/>
          <p:cNvSpPr txBox="1"/>
          <p:nvPr/>
        </p:nvSpPr>
        <p:spPr>
          <a:xfrm>
            <a:off x="5924577" y="4841722"/>
            <a:ext cx="240106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Maven</a:t>
            </a:r>
          </a:p>
        </p:txBody>
      </p:sp>
      <p:sp>
        <p:nvSpPr>
          <p:cNvPr id="229" name="Git"/>
          <p:cNvSpPr txBox="1"/>
          <p:nvPr/>
        </p:nvSpPr>
        <p:spPr>
          <a:xfrm>
            <a:off x="2082567" y="4166262"/>
            <a:ext cx="110185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Git</a:t>
            </a:r>
          </a:p>
        </p:txBody>
      </p:sp>
      <p:sp>
        <p:nvSpPr>
          <p:cNvPr id="230" name="Container"/>
          <p:cNvSpPr txBox="1"/>
          <p:nvPr/>
        </p:nvSpPr>
        <p:spPr>
          <a:xfrm>
            <a:off x="10466671" y="8530923"/>
            <a:ext cx="343052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Container</a:t>
            </a:r>
          </a:p>
        </p:txBody>
      </p:sp>
      <p:sp>
        <p:nvSpPr>
          <p:cNvPr id="231" name="Container"/>
          <p:cNvSpPr txBox="1"/>
          <p:nvPr/>
        </p:nvSpPr>
        <p:spPr>
          <a:xfrm>
            <a:off x="14455610" y="8530923"/>
            <a:ext cx="343052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Container</a:t>
            </a:r>
          </a:p>
        </p:txBody>
      </p:sp>
      <p:sp>
        <p:nvSpPr>
          <p:cNvPr id="232" name="Image"/>
          <p:cNvSpPr txBox="1"/>
          <p:nvPr/>
        </p:nvSpPr>
        <p:spPr>
          <a:xfrm>
            <a:off x="6016398" y="8530923"/>
            <a:ext cx="221742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Image</a:t>
            </a:r>
          </a:p>
        </p:txBody>
      </p:sp>
      <p:sp>
        <p:nvSpPr>
          <p:cNvPr id="233" name="WAR/JAR"/>
          <p:cNvSpPr txBox="1"/>
          <p:nvPr/>
        </p:nvSpPr>
        <p:spPr>
          <a:xfrm>
            <a:off x="14528705" y="5426852"/>
            <a:ext cx="348234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WAR/JAR</a:t>
            </a:r>
          </a:p>
        </p:txBody>
      </p:sp>
      <p:sp>
        <p:nvSpPr>
          <p:cNvPr id="234" name="WAR/JAR"/>
          <p:cNvSpPr txBox="1"/>
          <p:nvPr/>
        </p:nvSpPr>
        <p:spPr>
          <a:xfrm>
            <a:off x="10118957" y="5426852"/>
            <a:ext cx="348234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WAR/JAR</a:t>
            </a:r>
          </a:p>
        </p:txBody>
      </p:sp>
      <p:sp>
        <p:nvSpPr>
          <p:cNvPr id="235" name="WAR/JAR"/>
          <p:cNvSpPr txBox="1"/>
          <p:nvPr/>
        </p:nvSpPr>
        <p:spPr>
          <a:xfrm>
            <a:off x="5979893" y="6441950"/>
            <a:ext cx="348234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WAR/JAR</a:t>
            </a:r>
          </a:p>
        </p:txBody>
      </p:sp>
      <p:sp>
        <p:nvSpPr>
          <p:cNvPr id="236" name="Jenkins"/>
          <p:cNvSpPr txBox="1"/>
          <p:nvPr/>
        </p:nvSpPr>
        <p:spPr>
          <a:xfrm>
            <a:off x="3110938" y="11208098"/>
            <a:ext cx="44437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Jenkins</a:t>
            </a:r>
          </a:p>
        </p:txBody>
      </p:sp>
      <p:sp>
        <p:nvSpPr>
          <p:cNvPr id="237" name="Prometheus"/>
          <p:cNvSpPr txBox="1"/>
          <p:nvPr/>
        </p:nvSpPr>
        <p:spPr>
          <a:xfrm>
            <a:off x="19315027" y="7494164"/>
            <a:ext cx="422224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Prometheus</a:t>
            </a:r>
          </a:p>
        </p:txBody>
      </p:sp>
      <p:sp>
        <p:nvSpPr>
          <p:cNvPr id="238" name="OR"/>
          <p:cNvSpPr txBox="1"/>
          <p:nvPr/>
        </p:nvSpPr>
        <p:spPr>
          <a:xfrm>
            <a:off x="15373058" y="11208680"/>
            <a:ext cx="121539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OR</a:t>
            </a:r>
          </a:p>
        </p:txBody>
      </p:sp>
      <p:sp>
        <p:nvSpPr>
          <p:cNvPr id="239" name="Devops"/>
          <p:cNvSpPr txBox="1"/>
          <p:nvPr/>
        </p:nvSpPr>
        <p:spPr>
          <a:xfrm>
            <a:off x="9389702" y="-169922"/>
            <a:ext cx="44424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Devops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5"/>
      <p:bldP build="whole" bldLvl="1" animBg="1" rev="0" advAuto="0" spid="230" grpId="13"/>
      <p:bldP build="whole" bldLvl="1" animBg="1" rev="0" advAuto="0" spid="228" grpId="9"/>
      <p:bldP build="whole" bldLvl="1" animBg="1" rev="0" advAuto="0" spid="227" grpId="8"/>
      <p:bldP build="whole" bldLvl="1" animBg="1" rev="0" advAuto="0" spid="238" grpId="17"/>
      <p:bldP build="whole" bldLvl="1" animBg="1" rev="0" advAuto="0" spid="229" grpId="7"/>
      <p:bldP build="whole" bldLvl="1" animBg="1" rev="0" advAuto="0" spid="235" grpId="10"/>
      <p:bldP build="whole" bldLvl="1" animBg="1" rev="0" advAuto="0" spid="226" grpId="20"/>
      <p:bldP build="whole" bldLvl="1" animBg="1" rev="0" advAuto="0" spid="237" grpId="21"/>
      <p:bldP build="whole" bldLvl="1" animBg="1" rev="0" advAuto="0" spid="225" grpId="19"/>
      <p:bldP build="whole" bldLvl="1" animBg="1" rev="0" advAuto="0" spid="222" grpId="6"/>
      <p:bldP build="whole" bldLvl="1" animBg="1" rev="0" advAuto="0" spid="234" grpId="12"/>
      <p:bldP build="whole" bldLvl="1" animBg="1" rev="0" advAuto="0" spid="236" grpId="22"/>
      <p:bldP build="whole" bldLvl="1" animBg="1" rev="0" advAuto="0" spid="221" grpId="5"/>
      <p:bldP build="whole" bldLvl="1" animBg="1" rev="0" advAuto="0" spid="224" grpId="18"/>
      <p:bldP build="whole" bldLvl="1" animBg="1" rev="0" advAuto="0" spid="233" grpId="14"/>
      <p:bldP build="whole" bldLvl="1" animBg="1" rev="0" advAuto="0" spid="223" grpId="16"/>
      <p:bldP build="whole" bldLvl="1" animBg="1" rev="0" advAuto="0" spid="232" grpId="11"/>
      <p:bldP build="whole" bldLvl="1" animBg="1" rev="0" advAuto="0" spid="220" grpId="4"/>
      <p:bldP build="whole" bldLvl="1" animBg="1" rev="0" advAuto="0" spid="219" grpId="3"/>
      <p:bldP build="whole" bldLvl="1" animBg="1" rev="0" advAuto="0" spid="239" grpId="1"/>
      <p:bldP build="whole" bldLvl="1" animBg="1" rev="0" advAuto="0" spid="21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IT"/>
          <p:cNvSpPr txBox="1"/>
          <p:nvPr/>
        </p:nvSpPr>
        <p:spPr>
          <a:xfrm>
            <a:off x="10113010" y="5325109"/>
            <a:ext cx="4157981" cy="306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20000"/>
            </a:lvl1pPr>
          </a:lstStyle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veloper1"/>
          <p:cNvSpPr/>
          <p:nvPr/>
        </p:nvSpPr>
        <p:spPr>
          <a:xfrm>
            <a:off x="5788593" y="1047543"/>
            <a:ext cx="3710154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Developer1</a:t>
            </a:r>
          </a:p>
        </p:txBody>
      </p:sp>
      <p:sp>
        <p:nvSpPr>
          <p:cNvPr id="244" name="Developer2"/>
          <p:cNvSpPr/>
          <p:nvPr/>
        </p:nvSpPr>
        <p:spPr>
          <a:xfrm>
            <a:off x="1104131" y="5997892"/>
            <a:ext cx="3710155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Developer2</a:t>
            </a:r>
          </a:p>
        </p:txBody>
      </p:sp>
      <p:sp>
        <p:nvSpPr>
          <p:cNvPr id="245" name="Tester"/>
          <p:cNvSpPr/>
          <p:nvPr/>
        </p:nvSpPr>
        <p:spPr>
          <a:xfrm>
            <a:off x="5788593" y="11398456"/>
            <a:ext cx="3710154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Tester</a:t>
            </a:r>
          </a:p>
        </p:txBody>
      </p:sp>
      <p:sp>
        <p:nvSpPr>
          <p:cNvPr id="246" name="Version…"/>
          <p:cNvSpPr/>
          <p:nvPr/>
        </p:nvSpPr>
        <p:spPr>
          <a:xfrm>
            <a:off x="10662964" y="4522932"/>
            <a:ext cx="5749097" cy="4219920"/>
          </a:xfrm>
          <a:prstGeom prst="roundRect">
            <a:avLst>
              <a:gd name="adj" fmla="val 4514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Version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System</a:t>
            </a:r>
          </a:p>
        </p:txBody>
      </p:sp>
      <p:sp>
        <p:nvSpPr>
          <p:cNvPr id="247" name="Line"/>
          <p:cNvSpPr/>
          <p:nvPr/>
        </p:nvSpPr>
        <p:spPr>
          <a:xfrm>
            <a:off x="9102518" y="2636903"/>
            <a:ext cx="2392541" cy="16570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4956508" y="6688721"/>
            <a:ext cx="537432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Line"/>
          <p:cNvSpPr/>
          <p:nvPr/>
        </p:nvSpPr>
        <p:spPr>
          <a:xfrm flipV="1">
            <a:off x="7805559" y="8971840"/>
            <a:ext cx="4368268" cy="22176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FligthService.java"/>
          <p:cNvSpPr txBox="1"/>
          <p:nvPr/>
        </p:nvSpPr>
        <p:spPr>
          <a:xfrm>
            <a:off x="16744194" y="4730786"/>
            <a:ext cx="653567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FligthService.java</a:t>
            </a:r>
          </a:p>
        </p:txBody>
      </p:sp>
      <p:sp>
        <p:nvSpPr>
          <p:cNvPr id="251" name="1.0"/>
          <p:cNvSpPr txBox="1"/>
          <p:nvPr/>
        </p:nvSpPr>
        <p:spPr>
          <a:xfrm>
            <a:off x="18828611" y="5904816"/>
            <a:ext cx="11734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1.0</a:t>
            </a:r>
          </a:p>
        </p:txBody>
      </p:sp>
      <p:sp>
        <p:nvSpPr>
          <p:cNvPr id="252" name="2.0"/>
          <p:cNvSpPr txBox="1"/>
          <p:nvPr/>
        </p:nvSpPr>
        <p:spPr>
          <a:xfrm>
            <a:off x="18828611" y="7078846"/>
            <a:ext cx="11734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2.0</a:t>
            </a:r>
          </a:p>
        </p:txBody>
      </p:sp>
      <p:sp>
        <p:nvSpPr>
          <p:cNvPr id="253" name="3.0"/>
          <p:cNvSpPr txBox="1"/>
          <p:nvPr/>
        </p:nvSpPr>
        <p:spPr>
          <a:xfrm>
            <a:off x="18828611" y="8405083"/>
            <a:ext cx="11734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3.0</a:t>
            </a:r>
          </a:p>
        </p:txBody>
      </p:sp>
      <p:sp>
        <p:nvSpPr>
          <p:cNvPr id="254" name="Centralized"/>
          <p:cNvSpPr txBox="1"/>
          <p:nvPr/>
        </p:nvSpPr>
        <p:spPr>
          <a:xfrm>
            <a:off x="12157331" y="1553823"/>
            <a:ext cx="426186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Centralized</a:t>
            </a:r>
          </a:p>
        </p:txBody>
      </p:sp>
      <p:sp>
        <p:nvSpPr>
          <p:cNvPr id="255" name="VCS"/>
          <p:cNvSpPr txBox="1"/>
          <p:nvPr/>
        </p:nvSpPr>
        <p:spPr>
          <a:xfrm>
            <a:off x="18372357" y="166507"/>
            <a:ext cx="16535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VCS</a:t>
            </a:r>
          </a:p>
        </p:txBody>
      </p:sp>
      <p:sp>
        <p:nvSpPr>
          <p:cNvPr id="256" name="CVS"/>
          <p:cNvSpPr txBox="1"/>
          <p:nvPr/>
        </p:nvSpPr>
        <p:spPr>
          <a:xfrm>
            <a:off x="18372357" y="1553823"/>
            <a:ext cx="16535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CVS</a:t>
            </a:r>
          </a:p>
        </p:txBody>
      </p:sp>
      <p:sp>
        <p:nvSpPr>
          <p:cNvPr id="257" name="Clearcase"/>
          <p:cNvSpPr txBox="1"/>
          <p:nvPr/>
        </p:nvSpPr>
        <p:spPr>
          <a:xfrm>
            <a:off x="18526510" y="3038377"/>
            <a:ext cx="375437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Clearcase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0"/>
      <p:bldP build="whole" bldLvl="1" animBg="1" rev="0" advAuto="0" spid="249" grpId="6"/>
      <p:bldP build="whole" bldLvl="1" animBg="1" rev="0" advAuto="0" spid="245" grpId="7"/>
      <p:bldP build="whole" bldLvl="1" animBg="1" rev="0" advAuto="0" spid="248" grpId="5"/>
      <p:bldP build="whole" bldLvl="1" animBg="1" rev="0" advAuto="0" spid="253" grpId="11"/>
      <p:bldP build="whole" bldLvl="1" animBg="1" rev="0" advAuto="0" spid="251" grpId="9"/>
      <p:bldP build="whole" bldLvl="1" animBg="1" rev="0" advAuto="0" spid="255" grpId="13"/>
      <p:bldP build="whole" bldLvl="1" animBg="1" rev="0" advAuto="0" spid="250" grpId="8"/>
      <p:bldP build="whole" bldLvl="1" animBg="1" rev="0" advAuto="0" spid="243" grpId="2"/>
      <p:bldP build="whole" bldLvl="1" animBg="1" rev="0" advAuto="0" spid="246" grpId="1"/>
      <p:bldP build="whole" bldLvl="1" animBg="1" rev="0" advAuto="0" spid="256" grpId="14"/>
      <p:bldP build="whole" bldLvl="1" animBg="1" rev="0" advAuto="0" spid="257" grpId="15"/>
      <p:bldP build="whole" bldLvl="1" animBg="1" rev="0" advAuto="0" spid="254" grpId="12"/>
      <p:bldP build="whole" bldLvl="1" animBg="1" rev="0" advAuto="0" spid="247" grpId="3"/>
      <p:bldP build="whole" bldLvl="1" animBg="1" rev="0" advAuto="0" spid="24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MOTE Repository"/>
          <p:cNvSpPr/>
          <p:nvPr/>
        </p:nvSpPr>
        <p:spPr>
          <a:xfrm>
            <a:off x="15682825" y="5664124"/>
            <a:ext cx="8194567" cy="209109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REMOTE Repository</a:t>
            </a:r>
          </a:p>
        </p:txBody>
      </p:sp>
      <p:sp>
        <p:nvSpPr>
          <p:cNvPr id="260" name="Work Area"/>
          <p:cNvSpPr/>
          <p:nvPr/>
        </p:nvSpPr>
        <p:spPr>
          <a:xfrm>
            <a:off x="8258895" y="2757621"/>
            <a:ext cx="4312249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 Area</a:t>
            </a:r>
          </a:p>
        </p:txBody>
      </p:sp>
      <p:sp>
        <p:nvSpPr>
          <p:cNvPr id="261" name="Work Area"/>
          <p:cNvSpPr/>
          <p:nvPr/>
        </p:nvSpPr>
        <p:spPr>
          <a:xfrm>
            <a:off x="8258895" y="5982086"/>
            <a:ext cx="4312249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 Area</a:t>
            </a:r>
          </a:p>
        </p:txBody>
      </p:sp>
      <p:sp>
        <p:nvSpPr>
          <p:cNvPr id="262" name="Work Area"/>
          <p:cNvSpPr/>
          <p:nvPr/>
        </p:nvSpPr>
        <p:spPr>
          <a:xfrm>
            <a:off x="8258895" y="9757211"/>
            <a:ext cx="4312249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 Area</a:t>
            </a:r>
          </a:p>
        </p:txBody>
      </p:sp>
      <p:sp>
        <p:nvSpPr>
          <p:cNvPr id="263" name="Developer 1"/>
          <p:cNvSpPr txBox="1"/>
          <p:nvPr/>
        </p:nvSpPr>
        <p:spPr>
          <a:xfrm>
            <a:off x="1312480" y="1128952"/>
            <a:ext cx="37249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Developer 1</a:t>
            </a:r>
          </a:p>
        </p:txBody>
      </p:sp>
      <p:sp>
        <p:nvSpPr>
          <p:cNvPr id="264" name="Developer 2"/>
          <p:cNvSpPr txBox="1"/>
          <p:nvPr/>
        </p:nvSpPr>
        <p:spPr>
          <a:xfrm>
            <a:off x="1312480" y="6096772"/>
            <a:ext cx="372491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Developer 2</a:t>
            </a:r>
          </a:p>
        </p:txBody>
      </p:sp>
      <p:sp>
        <p:nvSpPr>
          <p:cNvPr id="265" name="Devops"/>
          <p:cNvSpPr txBox="1"/>
          <p:nvPr/>
        </p:nvSpPr>
        <p:spPr>
          <a:xfrm>
            <a:off x="1976690" y="11064592"/>
            <a:ext cx="239649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Devops</a:t>
            </a:r>
          </a:p>
        </p:txBody>
      </p:sp>
      <p:sp>
        <p:nvSpPr>
          <p:cNvPr id="266" name="Line"/>
          <p:cNvSpPr/>
          <p:nvPr/>
        </p:nvSpPr>
        <p:spPr>
          <a:xfrm flipH="1" flipV="1">
            <a:off x="12720716" y="3844781"/>
            <a:ext cx="2808930" cy="206481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Line"/>
          <p:cNvSpPr/>
          <p:nvPr/>
        </p:nvSpPr>
        <p:spPr>
          <a:xfrm flipV="1">
            <a:off x="5155572" y="10671226"/>
            <a:ext cx="2830395" cy="82230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5282572" y="6611262"/>
            <a:ext cx="282675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5282572" y="1803648"/>
            <a:ext cx="2831908" cy="125865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Line"/>
          <p:cNvSpPr/>
          <p:nvPr/>
        </p:nvSpPr>
        <p:spPr>
          <a:xfrm flipH="1">
            <a:off x="12844247" y="6662544"/>
            <a:ext cx="270420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 flipH="1">
            <a:off x="12971071" y="7509165"/>
            <a:ext cx="2556287" cy="306617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Backup"/>
          <p:cNvSpPr txBox="1"/>
          <p:nvPr/>
        </p:nvSpPr>
        <p:spPr>
          <a:xfrm>
            <a:off x="3361282" y="2969711"/>
            <a:ext cx="229044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Backup</a:t>
            </a:r>
          </a:p>
        </p:txBody>
      </p:sp>
      <p:sp>
        <p:nvSpPr>
          <p:cNvPr id="273" name="Work Offline"/>
          <p:cNvSpPr txBox="1"/>
          <p:nvPr/>
        </p:nvSpPr>
        <p:spPr>
          <a:xfrm>
            <a:off x="3442674" y="4129199"/>
            <a:ext cx="357314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Work Offline</a:t>
            </a:r>
          </a:p>
        </p:txBody>
      </p:sp>
      <p:sp>
        <p:nvSpPr>
          <p:cNvPr id="274" name="Full Copy"/>
          <p:cNvSpPr txBox="1"/>
          <p:nvPr/>
        </p:nvSpPr>
        <p:spPr>
          <a:xfrm>
            <a:off x="8941184" y="1128952"/>
            <a:ext cx="294767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Full Copy</a:t>
            </a:r>
          </a:p>
        </p:txBody>
      </p:sp>
      <p:sp>
        <p:nvSpPr>
          <p:cNvPr id="275" name="GIT"/>
          <p:cNvSpPr txBox="1"/>
          <p:nvPr/>
        </p:nvSpPr>
        <p:spPr>
          <a:xfrm>
            <a:off x="15792648" y="602043"/>
            <a:ext cx="117157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GIT</a:t>
            </a:r>
          </a:p>
        </p:txBody>
      </p:sp>
      <p:sp>
        <p:nvSpPr>
          <p:cNvPr id="276" name="Free and Open Source"/>
          <p:cNvSpPr txBox="1"/>
          <p:nvPr/>
        </p:nvSpPr>
        <p:spPr>
          <a:xfrm>
            <a:off x="16707625" y="2030518"/>
            <a:ext cx="687832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Free and Open Source</a:t>
            </a:r>
          </a:p>
        </p:txBody>
      </p:sp>
      <p:sp>
        <p:nvSpPr>
          <p:cNvPr id="277" name="Fast and Light Weight"/>
          <p:cNvSpPr txBox="1"/>
          <p:nvPr/>
        </p:nvSpPr>
        <p:spPr>
          <a:xfrm>
            <a:off x="16803510" y="3458992"/>
            <a:ext cx="668655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Fast and Light Weight</a:t>
            </a:r>
          </a:p>
        </p:txBody>
      </p:sp>
      <p:sp>
        <p:nvSpPr>
          <p:cNvPr id="278" name="SHA1"/>
          <p:cNvSpPr txBox="1"/>
          <p:nvPr/>
        </p:nvSpPr>
        <p:spPr>
          <a:xfrm>
            <a:off x="17189316" y="9283207"/>
            <a:ext cx="17849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SHA1</a:t>
            </a:r>
          </a:p>
        </p:txBody>
      </p:sp>
      <p:sp>
        <p:nvSpPr>
          <p:cNvPr id="279" name="Branching"/>
          <p:cNvSpPr txBox="1"/>
          <p:nvPr/>
        </p:nvSpPr>
        <p:spPr>
          <a:xfrm>
            <a:off x="17160727" y="10643334"/>
            <a:ext cx="321881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Branching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5"/>
      <p:bldP build="whole" bldLvl="1" animBg="1" rev="0" advAuto="0" spid="264" grpId="8"/>
      <p:bldP build="whole" bldLvl="1" animBg="1" rev="0" advAuto="0" spid="265" grpId="12"/>
      <p:bldP build="whole" bldLvl="1" animBg="1" rev="0" advAuto="0" spid="271" grpId="10"/>
      <p:bldP build="whole" bldLvl="1" animBg="1" rev="0" advAuto="0" spid="261" grpId="7"/>
      <p:bldP build="whole" bldLvl="1" animBg="1" rev="0" advAuto="0" spid="269" grpId="4"/>
      <p:bldP build="whole" bldLvl="1" animBg="1" rev="0" advAuto="0" spid="263" grpId="3"/>
      <p:bldP build="whole" bldLvl="1" animBg="1" rev="0" advAuto="0" spid="262" grpId="11"/>
      <p:bldP build="whole" bldLvl="1" animBg="1" rev="0" advAuto="0" spid="274" grpId="14"/>
      <p:bldP build="whole" bldLvl="1" animBg="1" rev="0" advAuto="0" spid="276" grpId="18"/>
      <p:bldP build="whole" bldLvl="1" animBg="1" rev="0" advAuto="0" spid="267" grpId="13"/>
      <p:bldP build="whole" bldLvl="1" animBg="1" rev="0" advAuto="0" spid="275" grpId="17"/>
      <p:bldP build="whole" bldLvl="1" animBg="1" rev="0" advAuto="0" spid="268" grpId="9"/>
      <p:bldP build="whole" bldLvl="1" animBg="1" rev="0" advAuto="0" spid="266" grpId="2"/>
      <p:bldP build="whole" bldLvl="1" animBg="1" rev="0" advAuto="0" spid="277" grpId="19"/>
      <p:bldP build="whole" bldLvl="1" animBg="1" rev="0" advAuto="0" spid="278" grpId="20"/>
      <p:bldP build="whole" bldLvl="1" animBg="1" rev="0" advAuto="0" spid="270" grpId="6"/>
      <p:bldP build="whole" bldLvl="1" animBg="1" rev="0" advAuto="0" spid="259" grpId="1"/>
      <p:bldP build="whole" bldLvl="1" animBg="1" rev="0" advAuto="0" spid="273" grpId="16"/>
      <p:bldP build="whole" bldLvl="1" animBg="1" rev="0" advAuto="0" spid="272" grpId="15"/>
      <p:bldP build="whole" bldLvl="1" animBg="1" rev="0" advAuto="0" spid="279" grpId="2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"/>
          <p:cNvSpPr/>
          <p:nvPr/>
        </p:nvSpPr>
        <p:spPr>
          <a:xfrm>
            <a:off x="5575080" y="4490911"/>
            <a:ext cx="13699861" cy="518291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STAGING"/>
          <p:cNvSpPr/>
          <p:nvPr/>
        </p:nvSpPr>
        <p:spPr>
          <a:xfrm>
            <a:off x="8327727" y="7275455"/>
            <a:ext cx="819456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STAGING</a:t>
            </a:r>
          </a:p>
        </p:txBody>
      </p:sp>
      <p:sp>
        <p:nvSpPr>
          <p:cNvPr id="283" name="COMITTED"/>
          <p:cNvSpPr/>
          <p:nvPr/>
        </p:nvSpPr>
        <p:spPr>
          <a:xfrm>
            <a:off x="7624515" y="5150376"/>
            <a:ext cx="10305838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COMITTED</a:t>
            </a:r>
          </a:p>
        </p:txBody>
      </p:sp>
      <p:sp>
        <p:nvSpPr>
          <p:cNvPr id="284" name="REMOTE Repository"/>
          <p:cNvSpPr/>
          <p:nvPr/>
        </p:nvSpPr>
        <p:spPr>
          <a:xfrm>
            <a:off x="7663832" y="308049"/>
            <a:ext cx="8194567" cy="209109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REMOTE Repository</a:t>
            </a:r>
          </a:p>
        </p:txBody>
      </p:sp>
      <p:sp>
        <p:nvSpPr>
          <p:cNvPr id="285" name="Line"/>
          <p:cNvSpPr/>
          <p:nvPr/>
        </p:nvSpPr>
        <p:spPr>
          <a:xfrm>
            <a:off x="13696504" y="2745445"/>
            <a:ext cx="1" cy="20586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13117849" y="6462485"/>
            <a:ext cx="1" cy="525599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15516936" y="2745445"/>
            <a:ext cx="50296" cy="94040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ADD"/>
          <p:cNvSpPr txBox="1"/>
          <p:nvPr/>
        </p:nvSpPr>
        <p:spPr>
          <a:xfrm>
            <a:off x="9859464" y="10787992"/>
            <a:ext cx="93992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10949463" y="8831211"/>
            <a:ext cx="1" cy="26486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Work Area"/>
          <p:cNvSpPr/>
          <p:nvPr/>
        </p:nvSpPr>
        <p:spPr>
          <a:xfrm>
            <a:off x="8327727" y="11765595"/>
            <a:ext cx="8194567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 Area</a:t>
            </a:r>
          </a:p>
        </p:txBody>
      </p:sp>
      <p:sp>
        <p:nvSpPr>
          <p:cNvPr id="291" name="COMMIT"/>
          <p:cNvSpPr txBox="1"/>
          <p:nvPr/>
        </p:nvSpPr>
        <p:spPr>
          <a:xfrm>
            <a:off x="13227212" y="10787992"/>
            <a:ext cx="172936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</a:t>
            </a:r>
          </a:p>
        </p:txBody>
      </p:sp>
      <p:sp>
        <p:nvSpPr>
          <p:cNvPr id="292" name="PUSH"/>
          <p:cNvSpPr txBox="1"/>
          <p:nvPr/>
        </p:nvSpPr>
        <p:spPr>
          <a:xfrm>
            <a:off x="15786798" y="3494866"/>
            <a:ext cx="118033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PUSH</a:t>
            </a:r>
          </a:p>
        </p:txBody>
      </p:sp>
      <p:sp>
        <p:nvSpPr>
          <p:cNvPr id="293" name="PULL"/>
          <p:cNvSpPr txBox="1"/>
          <p:nvPr/>
        </p:nvSpPr>
        <p:spPr>
          <a:xfrm>
            <a:off x="13984101" y="3164802"/>
            <a:ext cx="110261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PULL</a:t>
            </a:r>
          </a:p>
        </p:txBody>
      </p:sp>
      <p:sp>
        <p:nvSpPr>
          <p:cNvPr id="294" name="Local Repo"/>
          <p:cNvSpPr txBox="1"/>
          <p:nvPr/>
        </p:nvSpPr>
        <p:spPr>
          <a:xfrm>
            <a:off x="512984" y="6729278"/>
            <a:ext cx="4920235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Local Repo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9036480" y="2380259"/>
            <a:ext cx="50296" cy="94040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Clone"/>
          <p:cNvSpPr txBox="1"/>
          <p:nvPr/>
        </p:nvSpPr>
        <p:spPr>
          <a:xfrm>
            <a:off x="7513336" y="3164802"/>
            <a:ext cx="117233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Clone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9"/>
      <p:bldP build="whole" bldLvl="1" animBg="1" rev="0" advAuto="0" spid="288" grpId="7"/>
      <p:bldP build="whole" bldLvl="1" animBg="1" rev="0" advAuto="0" spid="283" grpId="12"/>
      <p:bldP build="whole" bldLvl="1" animBg="1" rev="0" advAuto="0" spid="292" grpId="14"/>
      <p:bldP build="whole" bldLvl="1" animBg="1" rev="0" advAuto="0" spid="285" grpId="16"/>
      <p:bldP build="whole" bldLvl="1" animBg="1" rev="0" advAuto="0" spid="289" grpId="8"/>
      <p:bldP build="whole" bldLvl="1" animBg="1" rev="0" advAuto="0" spid="296" grpId="2"/>
      <p:bldP build="whole" bldLvl="1" animBg="1" rev="0" advAuto="0" spid="291" grpId="10"/>
      <p:bldP build="whole" bldLvl="1" animBg="1" rev="0" advAuto="0" spid="295" grpId="3"/>
      <p:bldP build="whole" bldLvl="1" animBg="1" rev="0" advAuto="0" spid="281" grpId="6"/>
      <p:bldP build="whole" bldLvl="1" animBg="1" rev="0" advAuto="0" spid="290" grpId="4"/>
      <p:bldP build="whole" bldLvl="1" animBg="1" rev="0" advAuto="0" spid="294" grpId="5"/>
      <p:bldP build="whole" bldLvl="1" animBg="1" rev="0" advAuto="0" spid="284" grpId="1"/>
      <p:bldP build="whole" bldLvl="1" animBg="1" rev="0" advAuto="0" spid="293" grpId="15"/>
      <p:bldP build="whole" bldLvl="1" animBg="1" rev="0" advAuto="0" spid="287" grpId="13"/>
      <p:bldP build="whole" bldLvl="1" animBg="1" rev="0" advAuto="0" spid="286" grpId="1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"/>
          <p:cNvSpPr/>
          <p:nvPr/>
        </p:nvSpPr>
        <p:spPr>
          <a:xfrm>
            <a:off x="2656487" y="4830621"/>
            <a:ext cx="2311798" cy="1951436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9" name="2"/>
          <p:cNvSpPr/>
          <p:nvPr/>
        </p:nvSpPr>
        <p:spPr>
          <a:xfrm>
            <a:off x="6934992" y="4701240"/>
            <a:ext cx="2335809" cy="2210198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0" name="3"/>
          <p:cNvSpPr/>
          <p:nvPr/>
        </p:nvSpPr>
        <p:spPr>
          <a:xfrm>
            <a:off x="11089185" y="4688143"/>
            <a:ext cx="2522340" cy="223639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1" name="4"/>
          <p:cNvSpPr/>
          <p:nvPr/>
        </p:nvSpPr>
        <p:spPr>
          <a:xfrm>
            <a:off x="15342417" y="4688143"/>
            <a:ext cx="2311797" cy="223639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2" name="Line"/>
          <p:cNvSpPr/>
          <p:nvPr/>
        </p:nvSpPr>
        <p:spPr>
          <a:xfrm>
            <a:off x="5142909" y="5806338"/>
            <a:ext cx="141147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303" name="Line"/>
          <p:cNvSpPr/>
          <p:nvPr/>
        </p:nvSpPr>
        <p:spPr>
          <a:xfrm>
            <a:off x="9571893" y="5806338"/>
            <a:ext cx="125441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304" name="Line"/>
          <p:cNvSpPr/>
          <p:nvPr/>
        </p:nvSpPr>
        <p:spPr>
          <a:xfrm>
            <a:off x="13849765" y="5806338"/>
            <a:ext cx="125441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305" name="5"/>
          <p:cNvSpPr/>
          <p:nvPr/>
        </p:nvSpPr>
        <p:spPr>
          <a:xfrm>
            <a:off x="19385108" y="4701240"/>
            <a:ext cx="2335809" cy="2210198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6" name="Line"/>
          <p:cNvSpPr/>
          <p:nvPr/>
        </p:nvSpPr>
        <p:spPr>
          <a:xfrm>
            <a:off x="17892456" y="5806338"/>
            <a:ext cx="125441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307" name="Head"/>
          <p:cNvSpPr txBox="1"/>
          <p:nvPr/>
        </p:nvSpPr>
        <p:spPr>
          <a:xfrm>
            <a:off x="19198674" y="10147953"/>
            <a:ext cx="31483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Head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20782363" y="7459522"/>
            <a:ext cx="1" cy="24481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309" name="commitId"/>
          <p:cNvSpPr txBox="1"/>
          <p:nvPr/>
        </p:nvSpPr>
        <p:spPr>
          <a:xfrm>
            <a:off x="2083119" y="7039822"/>
            <a:ext cx="54559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commitId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3"/>
      <p:bldP build="whole" bldLvl="1" animBg="1" rev="0" advAuto="0" spid="301" grpId="7"/>
      <p:bldP build="whole" bldLvl="1" animBg="1" rev="0" advAuto="0" spid="307" grpId="10"/>
      <p:bldP build="whole" bldLvl="1" animBg="1" rev="0" advAuto="0" spid="305" grpId="9"/>
      <p:bldP build="whole" bldLvl="1" animBg="1" rev="0" advAuto="0" spid="302" grpId="2"/>
      <p:bldP build="whole" bldLvl="1" animBg="1" rev="0" advAuto="0" spid="304" grpId="6"/>
      <p:bldP build="whole" bldLvl="1" animBg="1" rev="0" advAuto="0" spid="300" grpId="5"/>
      <p:bldP build="whole" bldLvl="1" animBg="1" rev="0" advAuto="0" spid="303" grpId="4"/>
      <p:bldP build="whole" bldLvl="1" animBg="1" rev="0" advAuto="0" spid="308" grpId="11"/>
      <p:bldP build="whole" bldLvl="1" animBg="1" rev="0" advAuto="0" spid="306" grpId="8"/>
      <p:bldP build="whole" bldLvl="1" animBg="1" rev="0" advAuto="0" spid="298" grpId="1"/>
      <p:bldP build="whole" bldLvl="1" animBg="1" rev="0" advAuto="0" spid="309" grpId="1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AWS"/>
          <p:cNvSpPr txBox="1"/>
          <p:nvPr/>
        </p:nvSpPr>
        <p:spPr>
          <a:xfrm>
            <a:off x="9343389" y="4950971"/>
            <a:ext cx="5697221" cy="306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20000"/>
            </a:lvl1pPr>
          </a:lstStyle>
          <a:p>
            <a:pPr/>
            <a:r>
              <a:t>AWS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linicals"/>
          <p:cNvSpPr/>
          <p:nvPr/>
        </p:nvSpPr>
        <p:spPr>
          <a:xfrm>
            <a:off x="170765" y="186530"/>
            <a:ext cx="5556370" cy="2836658"/>
          </a:xfrm>
          <a:prstGeom prst="roundRect">
            <a:avLst>
              <a:gd name="adj" fmla="val 6716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Clinicals</a:t>
            </a:r>
          </a:p>
        </p:txBody>
      </p:sp>
      <p:sp>
        <p:nvSpPr>
          <p:cNvPr id="314" name="Bed Management"/>
          <p:cNvSpPr/>
          <p:nvPr/>
        </p:nvSpPr>
        <p:spPr>
          <a:xfrm>
            <a:off x="18353050" y="186530"/>
            <a:ext cx="5666899" cy="2836658"/>
          </a:xfrm>
          <a:prstGeom prst="roundRect">
            <a:avLst>
              <a:gd name="adj" fmla="val 671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Bed Management</a:t>
            </a:r>
          </a:p>
        </p:txBody>
      </p:sp>
      <p:sp>
        <p:nvSpPr>
          <p:cNvPr id="315" name="Patient Registration"/>
          <p:cNvSpPr/>
          <p:nvPr/>
        </p:nvSpPr>
        <p:spPr>
          <a:xfrm>
            <a:off x="170765" y="10653555"/>
            <a:ext cx="5556370" cy="2690609"/>
          </a:xfrm>
          <a:prstGeom prst="roundRect">
            <a:avLst>
              <a:gd name="adj" fmla="val 708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Patient Registration</a:t>
            </a:r>
          </a:p>
        </p:txBody>
      </p:sp>
      <p:sp>
        <p:nvSpPr>
          <p:cNvPr id="316" name="Claims"/>
          <p:cNvSpPr/>
          <p:nvPr/>
        </p:nvSpPr>
        <p:spPr>
          <a:xfrm>
            <a:off x="18408315" y="10520305"/>
            <a:ext cx="5556370" cy="2957109"/>
          </a:xfrm>
          <a:prstGeom prst="roundRect">
            <a:avLst>
              <a:gd name="adj" fmla="val 644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Claims</a:t>
            </a:r>
          </a:p>
        </p:txBody>
      </p:sp>
      <p:sp>
        <p:nvSpPr>
          <p:cNvPr id="317" name="Load Balancing"/>
          <p:cNvSpPr txBox="1"/>
          <p:nvPr/>
        </p:nvSpPr>
        <p:spPr>
          <a:xfrm>
            <a:off x="7344602" y="5646765"/>
            <a:ext cx="5210557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Load Balancing</a:t>
            </a:r>
          </a:p>
        </p:txBody>
      </p:sp>
      <p:sp>
        <p:nvSpPr>
          <p:cNvPr id="318" name="Environment"/>
          <p:cNvSpPr txBox="1"/>
          <p:nvPr/>
        </p:nvSpPr>
        <p:spPr>
          <a:xfrm>
            <a:off x="7383894" y="1843270"/>
            <a:ext cx="4193287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Environment</a:t>
            </a:r>
          </a:p>
        </p:txBody>
      </p:sp>
      <p:sp>
        <p:nvSpPr>
          <p:cNvPr id="319" name="Auto Scaling"/>
          <p:cNvSpPr txBox="1"/>
          <p:nvPr/>
        </p:nvSpPr>
        <p:spPr>
          <a:xfrm>
            <a:off x="15241396" y="7096412"/>
            <a:ext cx="4250437" cy="100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320" name="Health Checks and…"/>
          <p:cNvSpPr txBox="1"/>
          <p:nvPr/>
        </p:nvSpPr>
        <p:spPr>
          <a:xfrm>
            <a:off x="7025840" y="8745695"/>
            <a:ext cx="6579109" cy="193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Health Checks and </a:t>
            </a:r>
          </a:p>
          <a:p>
            <a: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Monitoring</a:t>
            </a:r>
          </a:p>
        </p:txBody>
      </p:sp>
      <p:sp>
        <p:nvSpPr>
          <p:cNvPr id="321" name="Security"/>
          <p:cNvSpPr txBox="1"/>
          <p:nvPr/>
        </p:nvSpPr>
        <p:spPr>
          <a:xfrm>
            <a:off x="7329460" y="3745018"/>
            <a:ext cx="275386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Security</a:t>
            </a:r>
          </a:p>
        </p:txBody>
      </p:sp>
      <p:sp>
        <p:nvSpPr>
          <p:cNvPr id="322" name="EBS"/>
          <p:cNvSpPr txBox="1"/>
          <p:nvPr/>
        </p:nvSpPr>
        <p:spPr>
          <a:xfrm>
            <a:off x="15247398" y="1843270"/>
            <a:ext cx="155448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323" name="Scaling"/>
          <p:cNvSpPr txBox="1"/>
          <p:nvPr/>
        </p:nvSpPr>
        <p:spPr>
          <a:xfrm>
            <a:off x="7264045" y="7096412"/>
            <a:ext cx="2500123" cy="100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Scaling</a:t>
            </a:r>
          </a:p>
        </p:txBody>
      </p:sp>
      <p:sp>
        <p:nvSpPr>
          <p:cNvPr id="324" name="IAM/Security Groups"/>
          <p:cNvSpPr txBox="1"/>
          <p:nvPr/>
        </p:nvSpPr>
        <p:spPr>
          <a:xfrm>
            <a:off x="15307300" y="3562760"/>
            <a:ext cx="692200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IAM/Security Groups</a:t>
            </a:r>
          </a:p>
        </p:txBody>
      </p:sp>
      <p:sp>
        <p:nvSpPr>
          <p:cNvPr id="325" name="ELB"/>
          <p:cNvSpPr txBox="1"/>
          <p:nvPr/>
        </p:nvSpPr>
        <p:spPr>
          <a:xfrm>
            <a:off x="15282831" y="5376922"/>
            <a:ext cx="1483615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ELB</a:t>
            </a:r>
          </a:p>
        </p:txBody>
      </p:sp>
      <p:sp>
        <p:nvSpPr>
          <p:cNvPr id="326" name="Cloud Watch"/>
          <p:cNvSpPr txBox="1"/>
          <p:nvPr/>
        </p:nvSpPr>
        <p:spPr>
          <a:xfrm>
            <a:off x="15185389" y="8808358"/>
            <a:ext cx="4362451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Cloud Watch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7"/>
      <p:bldP build="whole" bldLvl="1" animBg="1" rev="0" advAuto="0" spid="318" grpId="5"/>
      <p:bldP build="whole" bldLvl="1" animBg="1" rev="0" advAuto="0" spid="313" grpId="1"/>
      <p:bldP build="whole" bldLvl="1" animBg="1" rev="0" advAuto="0" spid="324" grpId="11"/>
      <p:bldP build="whole" bldLvl="1" animBg="1" rev="0" advAuto="0" spid="316" grpId="4"/>
      <p:bldP build="whole" bldLvl="1" animBg="1" rev="0" advAuto="0" spid="315" grpId="3"/>
      <p:bldP build="whole" bldLvl="1" animBg="1" rev="0" advAuto="0" spid="323" grpId="8"/>
      <p:bldP build="whole" bldLvl="1" animBg="1" rev="0" advAuto="0" spid="321" grpId="6"/>
      <p:bldP build="whole" bldLvl="1" animBg="1" rev="0" advAuto="0" spid="326" grpId="14"/>
      <p:bldP build="whole" bldLvl="1" animBg="1" rev="0" advAuto="0" spid="314" grpId="2"/>
      <p:bldP build="whole" bldLvl="1" animBg="1" rev="0" advAuto="0" spid="322" grpId="10"/>
      <p:bldP build="whole" bldLvl="1" animBg="1" rev="0" advAuto="0" spid="325" grpId="12"/>
      <p:bldP build="whole" bldLvl="1" animBg="1" rev="0" advAuto="0" spid="320" grpId="9"/>
      <p:bldP build="whole" bldLvl="1" animBg="1" rev="0" advAuto="0" spid="319" grpId="1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gions and Zones"/>
          <p:cNvSpPr txBox="1"/>
          <p:nvPr/>
        </p:nvSpPr>
        <p:spPr>
          <a:xfrm>
            <a:off x="541628" y="540561"/>
            <a:ext cx="111226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Regions and Zones</a:t>
            </a:r>
          </a:p>
        </p:txBody>
      </p:sp>
      <p:sp>
        <p:nvSpPr>
          <p:cNvPr id="329" name="USA East"/>
          <p:cNvSpPr/>
          <p:nvPr/>
        </p:nvSpPr>
        <p:spPr>
          <a:xfrm>
            <a:off x="2800559" y="3524859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USA East</a:t>
            </a:r>
          </a:p>
        </p:txBody>
      </p:sp>
      <p:sp>
        <p:nvSpPr>
          <p:cNvPr id="330" name="Europe"/>
          <p:cNvSpPr/>
          <p:nvPr/>
        </p:nvSpPr>
        <p:spPr>
          <a:xfrm>
            <a:off x="11625437" y="3229416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Europe</a:t>
            </a:r>
          </a:p>
        </p:txBody>
      </p:sp>
      <p:sp>
        <p:nvSpPr>
          <p:cNvPr id="331" name="India"/>
          <p:cNvSpPr/>
          <p:nvPr/>
        </p:nvSpPr>
        <p:spPr>
          <a:xfrm>
            <a:off x="19213284" y="3229416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India</a:t>
            </a:r>
          </a:p>
        </p:txBody>
      </p:sp>
      <p:sp>
        <p:nvSpPr>
          <p:cNvPr id="332" name="Zone A"/>
          <p:cNvSpPr/>
          <p:nvPr/>
        </p:nvSpPr>
        <p:spPr>
          <a:xfrm>
            <a:off x="685439" y="7116237"/>
            <a:ext cx="2498426" cy="1577341"/>
          </a:xfrm>
          <a:prstGeom prst="roundRect">
            <a:avLst>
              <a:gd name="adj" fmla="val 1207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Zone A</a:t>
            </a:r>
          </a:p>
        </p:txBody>
      </p:sp>
      <p:sp>
        <p:nvSpPr>
          <p:cNvPr id="333" name="Zone B"/>
          <p:cNvSpPr/>
          <p:nvPr/>
        </p:nvSpPr>
        <p:spPr>
          <a:xfrm>
            <a:off x="4755477" y="7285639"/>
            <a:ext cx="2498426" cy="1577341"/>
          </a:xfrm>
          <a:prstGeom prst="roundRect">
            <a:avLst>
              <a:gd name="adj" fmla="val 1207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Zone B</a:t>
            </a:r>
          </a:p>
        </p:txBody>
      </p:sp>
      <p:sp>
        <p:nvSpPr>
          <p:cNvPr id="334" name="Zone X"/>
          <p:cNvSpPr/>
          <p:nvPr/>
        </p:nvSpPr>
        <p:spPr>
          <a:xfrm>
            <a:off x="9144650" y="7285639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Zone X</a:t>
            </a:r>
          </a:p>
        </p:txBody>
      </p:sp>
      <p:sp>
        <p:nvSpPr>
          <p:cNvPr id="335" name="Zone Y"/>
          <p:cNvSpPr/>
          <p:nvPr/>
        </p:nvSpPr>
        <p:spPr>
          <a:xfrm>
            <a:off x="13987833" y="7116237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Zone Y</a:t>
            </a:r>
          </a:p>
        </p:txBody>
      </p:sp>
      <p:sp>
        <p:nvSpPr>
          <p:cNvPr id="336" name="Zone 1"/>
          <p:cNvSpPr/>
          <p:nvPr/>
        </p:nvSpPr>
        <p:spPr>
          <a:xfrm>
            <a:off x="17903242" y="7285639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Zone 1</a:t>
            </a:r>
          </a:p>
        </p:txBody>
      </p:sp>
      <p:sp>
        <p:nvSpPr>
          <p:cNvPr id="337" name="Zone 2"/>
          <p:cNvSpPr/>
          <p:nvPr/>
        </p:nvSpPr>
        <p:spPr>
          <a:xfrm>
            <a:off x="21200135" y="7285639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Zone 2</a:t>
            </a:r>
          </a:p>
        </p:txBody>
      </p:sp>
      <p:sp>
        <p:nvSpPr>
          <p:cNvPr id="338" name="Line"/>
          <p:cNvSpPr/>
          <p:nvPr/>
        </p:nvSpPr>
        <p:spPr>
          <a:xfrm>
            <a:off x="1479237" y="9065606"/>
            <a:ext cx="921784" cy="15708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13887462" y="5179266"/>
            <a:ext cx="921784" cy="15708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21436651" y="5332280"/>
            <a:ext cx="921784" cy="15708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Line"/>
          <p:cNvSpPr/>
          <p:nvPr/>
        </p:nvSpPr>
        <p:spPr>
          <a:xfrm flipH="1">
            <a:off x="18831016" y="5179266"/>
            <a:ext cx="1176067" cy="18765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Line"/>
          <p:cNvSpPr/>
          <p:nvPr/>
        </p:nvSpPr>
        <p:spPr>
          <a:xfrm flipH="1">
            <a:off x="2052874" y="5179593"/>
            <a:ext cx="1072025" cy="157104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Line"/>
          <p:cNvSpPr/>
          <p:nvPr/>
        </p:nvSpPr>
        <p:spPr>
          <a:xfrm flipH="1">
            <a:off x="10780656" y="5306593"/>
            <a:ext cx="1169121" cy="156973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Edge Locations"/>
          <p:cNvSpPr/>
          <p:nvPr/>
        </p:nvSpPr>
        <p:spPr>
          <a:xfrm>
            <a:off x="2491301" y="9805169"/>
            <a:ext cx="2498426" cy="1577341"/>
          </a:xfrm>
          <a:prstGeom prst="roundRect">
            <a:avLst>
              <a:gd name="adj" fmla="val 1207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Edge Locations</a:t>
            </a:r>
          </a:p>
        </p:txBody>
      </p:sp>
      <p:sp>
        <p:nvSpPr>
          <p:cNvPr id="345" name="Edge Locations"/>
          <p:cNvSpPr/>
          <p:nvPr/>
        </p:nvSpPr>
        <p:spPr>
          <a:xfrm>
            <a:off x="11393494" y="9805169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Edge Locations</a:t>
            </a:r>
          </a:p>
        </p:txBody>
      </p:sp>
      <p:sp>
        <p:nvSpPr>
          <p:cNvPr id="346" name="Edge Locations"/>
          <p:cNvSpPr/>
          <p:nvPr/>
        </p:nvSpPr>
        <p:spPr>
          <a:xfrm>
            <a:off x="19213284" y="9622911"/>
            <a:ext cx="2498425" cy="1577342"/>
          </a:xfrm>
          <a:prstGeom prst="roundRect">
            <a:avLst>
              <a:gd name="adj" fmla="val 12077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Edge Locations</a:t>
            </a:r>
          </a:p>
        </p:txBody>
      </p:sp>
      <p:sp>
        <p:nvSpPr>
          <p:cNvPr id="347" name="Circle"/>
          <p:cNvSpPr/>
          <p:nvPr/>
        </p:nvSpPr>
        <p:spPr>
          <a:xfrm>
            <a:off x="655659" y="12214871"/>
            <a:ext cx="1270001" cy="1270001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2522234" y="12324699"/>
            <a:ext cx="1270001" cy="1270001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Circle"/>
          <p:cNvSpPr/>
          <p:nvPr/>
        </p:nvSpPr>
        <p:spPr>
          <a:xfrm>
            <a:off x="4582096" y="12214871"/>
            <a:ext cx="1270001" cy="1270001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9038707" y="12324699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10943939" y="12324699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12849173" y="12324699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17421755" y="12324699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19529621" y="12324699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21753459" y="12324699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5150927" y="5459280"/>
            <a:ext cx="921783" cy="15708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Line"/>
          <p:cNvSpPr/>
          <p:nvPr/>
        </p:nvSpPr>
        <p:spPr>
          <a:xfrm flipH="1">
            <a:off x="5308655" y="9065606"/>
            <a:ext cx="588536" cy="12647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Line"/>
          <p:cNvSpPr/>
          <p:nvPr/>
        </p:nvSpPr>
        <p:spPr>
          <a:xfrm flipH="1">
            <a:off x="14044767" y="8883348"/>
            <a:ext cx="588537" cy="12647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Line"/>
          <p:cNvSpPr/>
          <p:nvPr/>
        </p:nvSpPr>
        <p:spPr>
          <a:xfrm flipH="1">
            <a:off x="21787244" y="9065606"/>
            <a:ext cx="588536" cy="12647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0" name="Line"/>
          <p:cNvSpPr/>
          <p:nvPr/>
        </p:nvSpPr>
        <p:spPr>
          <a:xfrm>
            <a:off x="10351738" y="9278719"/>
            <a:ext cx="921783" cy="15708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Line"/>
          <p:cNvSpPr/>
          <p:nvPr/>
        </p:nvSpPr>
        <p:spPr>
          <a:xfrm>
            <a:off x="18219796" y="9065606"/>
            <a:ext cx="921784" cy="157088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6"/>
      <p:bldP build="whole" bldLvl="1" animBg="1" rev="0" advAuto="0" spid="360" grpId="30"/>
      <p:bldP build="whole" bldLvl="1" animBg="1" rev="0" advAuto="0" spid="344" grpId="26"/>
      <p:bldP build="whole" bldLvl="1" animBg="1" rev="0" advAuto="0" spid="328" grpId="1"/>
      <p:bldP build="whole" bldLvl="1" animBg="1" rev="0" advAuto="0" spid="346" grpId="32"/>
      <p:bldP build="whole" bldLvl="1" animBg="1" rev="0" advAuto="0" spid="336" grpId="13"/>
      <p:bldP build="whole" bldLvl="1" animBg="1" rev="0" advAuto="0" spid="349" grpId="19"/>
      <p:bldP build="whole" bldLvl="1" animBg="1" rev="0" advAuto="0" spid="356" grpId="8"/>
      <p:bldP build="whole" bldLvl="1" animBg="1" rev="0" advAuto="0" spid="348" grpId="18"/>
      <p:bldP build="whole" bldLvl="1" animBg="1" rev="0" advAuto="0" spid="352" grpId="22"/>
      <p:bldP build="whole" bldLvl="1" animBg="1" rev="0" advAuto="0" spid="337" grpId="15"/>
      <p:bldP build="whole" bldLvl="1" animBg="1" rev="0" advAuto="0" spid="343" grpId="10"/>
      <p:bldP build="whole" bldLvl="1" animBg="1" rev="0" advAuto="0" spid="359" grpId="34"/>
      <p:bldP build="whole" bldLvl="1" animBg="1" rev="0" advAuto="0" spid="361" grpId="33"/>
      <p:bldP build="whole" bldLvl="1" animBg="1" rev="0" advAuto="0" spid="332" grpId="5"/>
      <p:bldP build="whole" bldLvl="1" animBg="1" rev="0" advAuto="0" spid="333" grpId="7"/>
      <p:bldP build="whole" bldLvl="1" animBg="1" rev="0" advAuto="0" spid="358" grpId="31"/>
      <p:bldP build="whole" bldLvl="1" animBg="1" rev="0" advAuto="0" spid="354" grpId="24"/>
      <p:bldP build="whole" bldLvl="1" animBg="1" rev="0" advAuto="0" spid="339" grpId="12"/>
      <p:bldP build="whole" bldLvl="1" animBg="1" rev="0" advAuto="0" spid="331" grpId="4"/>
      <p:bldP build="whole" bldLvl="1" animBg="1" rev="0" advAuto="0" spid="335" grpId="11"/>
      <p:bldP build="whole" bldLvl="1" animBg="1" rev="0" advAuto="0" spid="353" grpId="23"/>
      <p:bldP build="whole" bldLvl="1" animBg="1" rev="0" advAuto="0" spid="345" grpId="29"/>
      <p:bldP build="whole" bldLvl="1" animBg="1" rev="0" advAuto="0" spid="347" grpId="17"/>
      <p:bldP build="whole" bldLvl="1" animBg="1" rev="0" advAuto="0" spid="355" grpId="25"/>
      <p:bldP build="whole" bldLvl="1" animBg="1" rev="0" advAuto="0" spid="334" grpId="9"/>
      <p:bldP build="whole" bldLvl="1" animBg="1" rev="0" advAuto="0" spid="340" grpId="16"/>
      <p:bldP build="whole" bldLvl="1" animBg="1" rev="0" advAuto="0" spid="338" grpId="27"/>
      <p:bldP build="whole" bldLvl="1" animBg="1" rev="0" advAuto="0" spid="357" grpId="28"/>
      <p:bldP build="whole" bldLvl="1" animBg="1" rev="0" advAuto="0" spid="330" grpId="3"/>
      <p:bldP build="whole" bldLvl="1" animBg="1" rev="0" advAuto="0" spid="351" grpId="21"/>
      <p:bldP build="whole" bldLvl="1" animBg="1" rev="0" advAuto="0" spid="329" grpId="2"/>
      <p:bldP build="whole" bldLvl="1" animBg="1" rev="0" advAuto="0" spid="350" grpId="20"/>
      <p:bldP build="whole" bldLvl="1" animBg="1" rev="0" advAuto="0" spid="341" grpId="1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C2"/>
          <p:cNvSpPr txBox="1"/>
          <p:nvPr/>
        </p:nvSpPr>
        <p:spPr>
          <a:xfrm>
            <a:off x="524280" y="213955"/>
            <a:ext cx="25133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EC2</a:t>
            </a:r>
          </a:p>
        </p:txBody>
      </p:sp>
      <p:sp>
        <p:nvSpPr>
          <p:cNvPr id="364" name="Putty"/>
          <p:cNvSpPr txBox="1"/>
          <p:nvPr/>
        </p:nvSpPr>
        <p:spPr>
          <a:xfrm>
            <a:off x="15852325" y="8565946"/>
            <a:ext cx="24856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Putty</a:t>
            </a:r>
          </a:p>
        </p:txBody>
      </p:sp>
      <p:sp>
        <p:nvSpPr>
          <p:cNvPr id="365" name="Mac Terminal"/>
          <p:cNvSpPr txBox="1"/>
          <p:nvPr/>
        </p:nvSpPr>
        <p:spPr>
          <a:xfrm>
            <a:off x="15769465" y="10979040"/>
            <a:ext cx="61554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Mac Terminal</a:t>
            </a:r>
          </a:p>
        </p:txBody>
      </p:sp>
      <p:sp>
        <p:nvSpPr>
          <p:cNvPr id="366" name="AMI"/>
          <p:cNvSpPr txBox="1"/>
          <p:nvPr/>
        </p:nvSpPr>
        <p:spPr>
          <a:xfrm>
            <a:off x="1403993" y="4852625"/>
            <a:ext cx="2372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AMI</a:t>
            </a:r>
          </a:p>
        </p:txBody>
      </p:sp>
      <p:sp>
        <p:nvSpPr>
          <p:cNvPr id="367" name="OS"/>
          <p:cNvSpPr txBox="1"/>
          <p:nvPr/>
        </p:nvSpPr>
        <p:spPr>
          <a:xfrm>
            <a:off x="5638536" y="3352888"/>
            <a:ext cx="15448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OS</a:t>
            </a:r>
          </a:p>
        </p:txBody>
      </p:sp>
      <p:sp>
        <p:nvSpPr>
          <p:cNvPr id="368" name="Software"/>
          <p:cNvSpPr txBox="1"/>
          <p:nvPr/>
        </p:nvSpPr>
        <p:spPr>
          <a:xfrm>
            <a:off x="5638536" y="6742147"/>
            <a:ext cx="41579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Software</a:t>
            </a:r>
          </a:p>
        </p:txBody>
      </p:sp>
      <p:sp>
        <p:nvSpPr>
          <p:cNvPr id="369" name="Ubuntu"/>
          <p:cNvSpPr/>
          <p:nvPr/>
        </p:nvSpPr>
        <p:spPr>
          <a:xfrm>
            <a:off x="12745789" y="444931"/>
            <a:ext cx="2372361" cy="2171205"/>
          </a:xfrm>
          <a:prstGeom prst="roundRect">
            <a:avLst>
              <a:gd name="adj" fmla="val 877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Ubuntu</a:t>
            </a:r>
          </a:p>
        </p:txBody>
      </p:sp>
      <p:sp>
        <p:nvSpPr>
          <p:cNvPr id="370" name="Windows"/>
          <p:cNvSpPr/>
          <p:nvPr/>
        </p:nvSpPr>
        <p:spPr>
          <a:xfrm>
            <a:off x="16632680" y="444931"/>
            <a:ext cx="2372361" cy="2171205"/>
          </a:xfrm>
          <a:prstGeom prst="roundRect">
            <a:avLst>
              <a:gd name="adj" fmla="val 8774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Windows</a:t>
            </a:r>
          </a:p>
        </p:txBody>
      </p:sp>
      <p:sp>
        <p:nvSpPr>
          <p:cNvPr id="371" name="Centos"/>
          <p:cNvSpPr/>
          <p:nvPr/>
        </p:nvSpPr>
        <p:spPr>
          <a:xfrm>
            <a:off x="20519572" y="444931"/>
            <a:ext cx="2372361" cy="2171205"/>
          </a:xfrm>
          <a:prstGeom prst="roundRect">
            <a:avLst>
              <a:gd name="adj" fmla="val 877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Centos</a:t>
            </a:r>
          </a:p>
        </p:txBody>
      </p:sp>
      <p:sp>
        <p:nvSpPr>
          <p:cNvPr id="372" name="Java"/>
          <p:cNvSpPr txBox="1"/>
          <p:nvPr/>
        </p:nvSpPr>
        <p:spPr>
          <a:xfrm>
            <a:off x="6995849" y="8312876"/>
            <a:ext cx="144335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Java</a:t>
            </a:r>
          </a:p>
        </p:txBody>
      </p:sp>
      <p:sp>
        <p:nvSpPr>
          <p:cNvPr id="373" name="Python"/>
          <p:cNvSpPr txBox="1"/>
          <p:nvPr/>
        </p:nvSpPr>
        <p:spPr>
          <a:xfrm>
            <a:off x="7064910" y="9449772"/>
            <a:ext cx="21139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Python</a:t>
            </a:r>
          </a:p>
        </p:txBody>
      </p:sp>
      <p:sp>
        <p:nvSpPr>
          <p:cNvPr id="374" name="MySql"/>
          <p:cNvSpPr txBox="1"/>
          <p:nvPr/>
        </p:nvSpPr>
        <p:spPr>
          <a:xfrm>
            <a:off x="6981972" y="10586669"/>
            <a:ext cx="19138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MySql</a:t>
            </a:r>
          </a:p>
        </p:txBody>
      </p:sp>
      <p:sp>
        <p:nvSpPr>
          <p:cNvPr id="375" name="Docker"/>
          <p:cNvSpPr txBox="1"/>
          <p:nvPr/>
        </p:nvSpPr>
        <p:spPr>
          <a:xfrm>
            <a:off x="6981972" y="11723565"/>
            <a:ext cx="214884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5" grpId="11"/>
      <p:bldP build="whole" bldLvl="1" animBg="1" rev="0" advAuto="0" spid="370" grpId="3"/>
      <p:bldP build="whole" bldLvl="1" animBg="1" rev="0" advAuto="0" spid="368" grpId="7"/>
      <p:bldP build="whole" bldLvl="1" animBg="1" rev="0" advAuto="0" spid="371" grpId="4"/>
      <p:bldP build="whole" bldLvl="1" animBg="1" rev="0" advAuto="0" spid="373" grpId="9"/>
      <p:bldP build="whole" bldLvl="1" animBg="1" rev="0" advAuto="0" spid="364" grpId="12"/>
      <p:bldP build="whole" bldLvl="1" animBg="1" rev="0" advAuto="0" spid="366" grpId="5"/>
      <p:bldP build="whole" bldLvl="1" animBg="1" rev="0" advAuto="0" spid="372" grpId="8"/>
      <p:bldP build="whole" bldLvl="1" animBg="1" rev="0" advAuto="0" spid="367" grpId="6"/>
      <p:bldP build="whole" bldLvl="1" animBg="1" rev="0" advAuto="0" spid="374" grpId="10"/>
      <p:bldP build="whole" bldLvl="1" animBg="1" rev="0" advAuto="0" spid="363" grpId="1"/>
      <p:bldP build="whole" bldLvl="1" animBg="1" rev="0" advAuto="0" spid="369" grpId="2"/>
      <p:bldP build="whole" bldLvl="1" animBg="1" rev="0" advAuto="0" spid="365" grpId="1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loud Computing"/>
          <p:cNvSpPr txBox="1"/>
          <p:nvPr/>
        </p:nvSpPr>
        <p:spPr>
          <a:xfrm>
            <a:off x="461305" y="315939"/>
            <a:ext cx="101600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Cloud Computing</a:t>
            </a:r>
          </a:p>
        </p:txBody>
      </p:sp>
      <p:sp>
        <p:nvSpPr>
          <p:cNvPr id="122" name="On Demand"/>
          <p:cNvSpPr txBox="1"/>
          <p:nvPr/>
        </p:nvSpPr>
        <p:spPr>
          <a:xfrm>
            <a:off x="1399614" y="3224572"/>
            <a:ext cx="69392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On Demand</a:t>
            </a:r>
          </a:p>
        </p:txBody>
      </p:sp>
      <p:sp>
        <p:nvSpPr>
          <p:cNvPr id="123" name="Ubiquitous"/>
          <p:cNvSpPr txBox="1"/>
          <p:nvPr/>
        </p:nvSpPr>
        <p:spPr>
          <a:xfrm>
            <a:off x="1399614" y="5798893"/>
            <a:ext cx="62776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Ubiquitous</a:t>
            </a:r>
          </a:p>
        </p:txBody>
      </p:sp>
      <p:sp>
        <p:nvSpPr>
          <p:cNvPr id="124" name="Network"/>
          <p:cNvSpPr txBox="1"/>
          <p:nvPr/>
        </p:nvSpPr>
        <p:spPr>
          <a:xfrm>
            <a:off x="1399614" y="8358802"/>
            <a:ext cx="48869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Network</a:t>
            </a:r>
          </a:p>
        </p:txBody>
      </p:sp>
      <p:sp>
        <p:nvSpPr>
          <p:cNvPr id="125" name="Storage"/>
          <p:cNvSpPr txBox="1"/>
          <p:nvPr/>
        </p:nvSpPr>
        <p:spPr>
          <a:xfrm>
            <a:off x="16316402" y="5735827"/>
            <a:ext cx="36885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Storage</a:t>
            </a:r>
          </a:p>
        </p:txBody>
      </p:sp>
      <p:sp>
        <p:nvSpPr>
          <p:cNvPr id="126" name="App Services"/>
          <p:cNvSpPr txBox="1"/>
          <p:nvPr/>
        </p:nvSpPr>
        <p:spPr>
          <a:xfrm>
            <a:off x="14919571" y="3873979"/>
            <a:ext cx="76403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App Services</a:t>
            </a:r>
          </a:p>
        </p:txBody>
      </p:sp>
      <p:sp>
        <p:nvSpPr>
          <p:cNvPr id="127" name="Easily"/>
          <p:cNvSpPr txBox="1"/>
          <p:nvPr/>
        </p:nvSpPr>
        <p:spPr>
          <a:xfrm>
            <a:off x="10029190" y="6145577"/>
            <a:ext cx="340614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Easily</a:t>
            </a:r>
          </a:p>
        </p:txBody>
      </p:sp>
      <p:sp>
        <p:nvSpPr>
          <p:cNvPr id="128" name="DB"/>
          <p:cNvSpPr txBox="1"/>
          <p:nvPr/>
        </p:nvSpPr>
        <p:spPr>
          <a:xfrm>
            <a:off x="16392983" y="8637315"/>
            <a:ext cx="1525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DB</a:t>
            </a:r>
          </a:p>
        </p:txBody>
      </p:sp>
      <p:sp>
        <p:nvSpPr>
          <p:cNvPr id="129" name="Security"/>
          <p:cNvSpPr txBox="1"/>
          <p:nvPr/>
        </p:nvSpPr>
        <p:spPr>
          <a:xfrm>
            <a:off x="18438136" y="8637315"/>
            <a:ext cx="38206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Security</a:t>
            </a:r>
          </a:p>
        </p:txBody>
      </p:sp>
      <p:sp>
        <p:nvSpPr>
          <p:cNvPr id="130" name="Scaling"/>
          <p:cNvSpPr txBox="1"/>
          <p:nvPr/>
        </p:nvSpPr>
        <p:spPr>
          <a:xfrm>
            <a:off x="16429178" y="9974643"/>
            <a:ext cx="34630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Scaling</a:t>
            </a:r>
          </a:p>
        </p:txBody>
      </p:sp>
      <p:sp>
        <p:nvSpPr>
          <p:cNvPr id="131" name="Load Balancing"/>
          <p:cNvSpPr txBox="1"/>
          <p:nvPr/>
        </p:nvSpPr>
        <p:spPr>
          <a:xfrm>
            <a:off x="16506446" y="11311971"/>
            <a:ext cx="71897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Load Balancing</a:t>
            </a:r>
          </a:p>
        </p:txBody>
      </p:sp>
      <p:sp>
        <p:nvSpPr>
          <p:cNvPr id="132" name="Shared"/>
          <p:cNvSpPr txBox="1"/>
          <p:nvPr/>
        </p:nvSpPr>
        <p:spPr>
          <a:xfrm>
            <a:off x="1399614" y="10918712"/>
            <a:ext cx="41605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Shared</a:t>
            </a:r>
          </a:p>
        </p:txBody>
      </p:sp>
      <p:sp>
        <p:nvSpPr>
          <p:cNvPr id="133" name="Networking"/>
          <p:cNvSpPr txBox="1"/>
          <p:nvPr/>
        </p:nvSpPr>
        <p:spPr>
          <a:xfrm>
            <a:off x="16351911" y="7299987"/>
            <a:ext cx="53060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Networking</a:t>
            </a:r>
          </a:p>
        </p:txBody>
      </p:sp>
      <p:sp>
        <p:nvSpPr>
          <p:cNvPr id="134" name="Quickly"/>
          <p:cNvSpPr txBox="1"/>
          <p:nvPr/>
        </p:nvSpPr>
        <p:spPr>
          <a:xfrm>
            <a:off x="10029190" y="8358802"/>
            <a:ext cx="43256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Quickly</a:t>
            </a:r>
          </a:p>
        </p:txBody>
      </p:sp>
      <p:pic>
        <p:nvPicPr>
          <p:cNvPr id="135" name="cloud.jpg" descr="clou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9564" y="301471"/>
            <a:ext cx="5434025" cy="3061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3"/>
      <p:bldP build="whole" bldLvl="1" animBg="1" rev="0" advAuto="0" spid="125" grpId="4"/>
      <p:bldP build="whole" bldLvl="1" animBg="1" rev="0" advAuto="0" spid="124" grpId="12"/>
      <p:bldP build="whole" bldLvl="1" animBg="1" rev="0" advAuto="0" spid="123" grpId="11"/>
      <p:bldP build="whole" bldLvl="1" animBg="1" rev="0" advAuto="0" spid="135" grpId="2"/>
      <p:bldP build="whole" bldLvl="1" animBg="1" rev="0" advAuto="0" spid="121" grpId="1"/>
      <p:bldP build="whole" bldLvl="1" animBg="1" rev="0" advAuto="0" spid="134" grpId="15"/>
      <p:bldP build="whole" bldLvl="1" animBg="1" rev="0" advAuto="0" spid="132" grpId="13"/>
      <p:bldP build="whole" bldLvl="1" animBg="1" rev="0" advAuto="0" spid="127" grpId="14"/>
      <p:bldP build="whole" bldLvl="1" animBg="1" rev="0" advAuto="0" spid="128" grpId="6"/>
      <p:bldP build="whole" bldLvl="1" animBg="1" rev="0" advAuto="0" spid="129" grpId="7"/>
      <p:bldP build="whole" bldLvl="1" animBg="1" rev="0" advAuto="0" spid="131" grpId="9"/>
      <p:bldP build="whole" bldLvl="1" animBg="1" rev="0" advAuto="0" spid="130" grpId="8"/>
      <p:bldP build="whole" bldLvl="1" animBg="1" rev="0" advAuto="0" spid="133" grpId="5"/>
      <p:bldP build="whole" bldLvl="1" animBg="1" rev="0" advAuto="0" spid="122" grpId="1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SH"/>
          <p:cNvSpPr txBox="1"/>
          <p:nvPr/>
        </p:nvSpPr>
        <p:spPr>
          <a:xfrm>
            <a:off x="874394" y="468629"/>
            <a:ext cx="26771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SSH</a:t>
            </a:r>
          </a:p>
        </p:txBody>
      </p:sp>
      <p:sp>
        <p:nvSpPr>
          <p:cNvPr id="378" name="Secure Shell"/>
          <p:cNvSpPr txBox="1"/>
          <p:nvPr/>
        </p:nvSpPr>
        <p:spPr>
          <a:xfrm>
            <a:off x="15987394" y="468629"/>
            <a:ext cx="72174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Secure Shell</a:t>
            </a:r>
          </a:p>
        </p:txBody>
      </p:sp>
      <p:sp>
        <p:nvSpPr>
          <p:cNvPr id="379" name="Client…"/>
          <p:cNvSpPr/>
          <p:nvPr/>
        </p:nvSpPr>
        <p:spPr>
          <a:xfrm>
            <a:off x="2169436" y="3904654"/>
            <a:ext cx="5584907" cy="3387131"/>
          </a:xfrm>
          <a:prstGeom prst="roundRect">
            <a:avLst>
              <a:gd name="adj" fmla="val 562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Client</a:t>
            </a:r>
          </a:p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Machine</a:t>
            </a:r>
          </a:p>
        </p:txBody>
      </p:sp>
      <p:sp>
        <p:nvSpPr>
          <p:cNvPr id="380" name="Remote…"/>
          <p:cNvSpPr/>
          <p:nvPr/>
        </p:nvSpPr>
        <p:spPr>
          <a:xfrm>
            <a:off x="15646400" y="4032567"/>
            <a:ext cx="6156722" cy="3387131"/>
          </a:xfrm>
          <a:prstGeom prst="roundRect">
            <a:avLst>
              <a:gd name="adj" fmla="val 5624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Remote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Machine</a:t>
            </a:r>
          </a:p>
        </p:txBody>
      </p:sp>
      <p:sp>
        <p:nvSpPr>
          <p:cNvPr id="381" name="22"/>
          <p:cNvSpPr txBox="1"/>
          <p:nvPr/>
        </p:nvSpPr>
        <p:spPr>
          <a:xfrm>
            <a:off x="13650594" y="6386829"/>
            <a:ext cx="152654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22</a:t>
            </a:r>
          </a:p>
        </p:txBody>
      </p:sp>
      <p:sp>
        <p:nvSpPr>
          <p:cNvPr id="382" name="Line"/>
          <p:cNvSpPr/>
          <p:nvPr/>
        </p:nvSpPr>
        <p:spPr>
          <a:xfrm>
            <a:off x="7899400" y="4978400"/>
            <a:ext cx="7601942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Line"/>
          <p:cNvSpPr/>
          <p:nvPr/>
        </p:nvSpPr>
        <p:spPr>
          <a:xfrm flipH="1" flipV="1">
            <a:off x="7899400" y="6121400"/>
            <a:ext cx="718820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ssh-keygen -t rsa"/>
          <p:cNvSpPr txBox="1"/>
          <p:nvPr/>
        </p:nvSpPr>
        <p:spPr>
          <a:xfrm>
            <a:off x="626536" y="9811861"/>
            <a:ext cx="100177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ssh-keygen -t rsa</a:t>
            </a:r>
          </a:p>
        </p:txBody>
      </p:sp>
      <p:sp>
        <p:nvSpPr>
          <p:cNvPr id="385" name="Public"/>
          <p:cNvSpPr txBox="1"/>
          <p:nvPr/>
        </p:nvSpPr>
        <p:spPr>
          <a:xfrm>
            <a:off x="16903580" y="7529829"/>
            <a:ext cx="36423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Public</a:t>
            </a:r>
          </a:p>
        </p:txBody>
      </p:sp>
      <p:sp>
        <p:nvSpPr>
          <p:cNvPr id="386" name="Private"/>
          <p:cNvSpPr txBox="1"/>
          <p:nvPr/>
        </p:nvSpPr>
        <p:spPr>
          <a:xfrm>
            <a:off x="2941319" y="7529829"/>
            <a:ext cx="404114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Private</a:t>
            </a:r>
          </a:p>
        </p:txBody>
      </p:sp>
      <p:sp>
        <p:nvSpPr>
          <p:cNvPr id="387" name="Encrypt/Decrypt"/>
          <p:cNvSpPr txBox="1"/>
          <p:nvPr/>
        </p:nvSpPr>
        <p:spPr>
          <a:xfrm>
            <a:off x="8863063" y="3380136"/>
            <a:ext cx="567461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Encrypt/Decrypt</a:t>
            </a:r>
          </a:p>
        </p:txBody>
      </p:sp>
      <p:sp>
        <p:nvSpPr>
          <p:cNvPr id="388" name=".ssh/id_rsa"/>
          <p:cNvSpPr txBox="1"/>
          <p:nvPr/>
        </p:nvSpPr>
        <p:spPr>
          <a:xfrm>
            <a:off x="4996750" y="11692575"/>
            <a:ext cx="627634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.ssh/id_rsa</a:t>
            </a:r>
          </a:p>
        </p:txBody>
      </p:sp>
      <p:sp>
        <p:nvSpPr>
          <p:cNvPr id="389" name="2048-bit SSH-2 RSA keys"/>
          <p:cNvSpPr txBox="1"/>
          <p:nvPr/>
        </p:nvSpPr>
        <p:spPr>
          <a:xfrm>
            <a:off x="13974311" y="9976199"/>
            <a:ext cx="893597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2048-bit SSH-2 RSA keys</a:t>
            </a:r>
          </a:p>
        </p:txBody>
      </p:sp>
      <p:sp>
        <p:nvSpPr>
          <p:cNvPr id="390" name="5000 per region"/>
          <p:cNvSpPr txBox="1"/>
          <p:nvPr/>
        </p:nvSpPr>
        <p:spPr>
          <a:xfrm>
            <a:off x="13974311" y="11692575"/>
            <a:ext cx="546430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5000 per region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8"/>
      <p:bldP build="whole" bldLvl="1" animBg="1" rev="0" advAuto="0" spid="385" grpId="9"/>
      <p:bldP build="whole" bldLvl="1" animBg="1" rev="0" advAuto="0" spid="386" grpId="10"/>
      <p:bldP build="whole" bldLvl="1" animBg="1" rev="0" advAuto="0" spid="390" grpId="14"/>
      <p:bldP build="whole" bldLvl="1" animBg="1" rev="0" advAuto="0" spid="384" grpId="11"/>
      <p:bldP build="whole" bldLvl="1" animBg="1" rev="0" advAuto="0" spid="388" grpId="12"/>
      <p:bldP build="whole" bldLvl="1" animBg="1" rev="0" advAuto="0" spid="380" grpId="3"/>
      <p:bldP build="whole" bldLvl="1" animBg="1" rev="0" advAuto="0" spid="377" grpId="1"/>
      <p:bldP build="whole" bldLvl="1" animBg="1" rev="0" advAuto="0" spid="383" grpId="6"/>
      <p:bldP build="whole" bldLvl="1" animBg="1" rev="0" advAuto="0" spid="378" grpId="2"/>
      <p:bldP build="whole" bldLvl="1" animBg="1" rev="0" advAuto="0" spid="381" grpId="7"/>
      <p:bldP build="whole" bldLvl="1" animBg="1" rev="0" advAuto="0" spid="382" grpId="5"/>
      <p:bldP build="whole" bldLvl="1" animBg="1" rev="0" advAuto="0" spid="379" grpId="4"/>
      <p:bldP build="whole" bldLvl="1" animBg="1" rev="0" advAuto="0" spid="389" grpId="1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3"/>
          <p:cNvSpPr txBox="1"/>
          <p:nvPr/>
        </p:nvSpPr>
        <p:spPr>
          <a:xfrm>
            <a:off x="1160144" y="849819"/>
            <a:ext cx="16433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S3</a:t>
            </a:r>
          </a:p>
        </p:txBody>
      </p:sp>
      <p:sp>
        <p:nvSpPr>
          <p:cNvPr id="393" name="Simple Storage Service"/>
          <p:cNvSpPr txBox="1"/>
          <p:nvPr/>
        </p:nvSpPr>
        <p:spPr>
          <a:xfrm>
            <a:off x="9821544" y="849819"/>
            <a:ext cx="134023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Simple Storage Service</a:t>
            </a:r>
          </a:p>
        </p:txBody>
      </p:sp>
      <p:sp>
        <p:nvSpPr>
          <p:cNvPr id="394" name="Object Based Storage"/>
          <p:cNvSpPr txBox="1"/>
          <p:nvPr/>
        </p:nvSpPr>
        <p:spPr>
          <a:xfrm>
            <a:off x="3801744" y="4104066"/>
            <a:ext cx="122313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Object Based Storage</a:t>
            </a:r>
          </a:p>
        </p:txBody>
      </p:sp>
      <p:sp>
        <p:nvSpPr>
          <p:cNvPr id="395" name="EBS"/>
          <p:cNvSpPr txBox="1"/>
          <p:nvPr/>
        </p:nvSpPr>
        <p:spPr>
          <a:xfrm>
            <a:off x="1403993" y="8147304"/>
            <a:ext cx="2034541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396" name="EFS"/>
          <p:cNvSpPr txBox="1"/>
          <p:nvPr/>
        </p:nvSpPr>
        <p:spPr>
          <a:xfrm>
            <a:off x="1403993" y="10560304"/>
            <a:ext cx="1902461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EFS</a:t>
            </a:r>
          </a:p>
        </p:txBody>
      </p:sp>
      <p:sp>
        <p:nvSpPr>
          <p:cNvPr id="397" name="Buckets"/>
          <p:cNvSpPr txBox="1"/>
          <p:nvPr/>
        </p:nvSpPr>
        <p:spPr>
          <a:xfrm>
            <a:off x="15077475" y="6410350"/>
            <a:ext cx="3689605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Buckets</a:t>
            </a:r>
          </a:p>
        </p:txBody>
      </p:sp>
      <p:sp>
        <p:nvSpPr>
          <p:cNvPr id="398" name="100"/>
          <p:cNvSpPr txBox="1"/>
          <p:nvPr/>
        </p:nvSpPr>
        <p:spPr>
          <a:xfrm>
            <a:off x="16349202" y="8257461"/>
            <a:ext cx="180898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399" name="EC2"/>
          <p:cNvSpPr txBox="1"/>
          <p:nvPr/>
        </p:nvSpPr>
        <p:spPr>
          <a:xfrm>
            <a:off x="4477394" y="9595104"/>
            <a:ext cx="199694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400" name="20000 GETs"/>
          <p:cNvSpPr txBox="1"/>
          <p:nvPr/>
        </p:nvSpPr>
        <p:spPr>
          <a:xfrm>
            <a:off x="16349202" y="10101652"/>
            <a:ext cx="551738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20000 GETs</a:t>
            </a:r>
          </a:p>
        </p:txBody>
      </p:sp>
      <p:sp>
        <p:nvSpPr>
          <p:cNvPr id="401" name="2000 PUTs"/>
          <p:cNvSpPr txBox="1"/>
          <p:nvPr/>
        </p:nvSpPr>
        <p:spPr>
          <a:xfrm>
            <a:off x="16349202" y="11684871"/>
            <a:ext cx="4933189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2000 PUTs</a:t>
            </a:r>
          </a:p>
        </p:txBody>
      </p:sp>
      <p:sp>
        <p:nvSpPr>
          <p:cNvPr id="402" name="5GB"/>
          <p:cNvSpPr txBox="1"/>
          <p:nvPr/>
        </p:nvSpPr>
        <p:spPr>
          <a:xfrm>
            <a:off x="18853780" y="8257461"/>
            <a:ext cx="2109725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5GB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6"/>
      <p:bldP build="whole" bldLvl="1" animBg="1" rev="0" advAuto="0" spid="394" grpId="3"/>
      <p:bldP build="whole" bldLvl="1" animBg="1" rev="0" advAuto="0" spid="393" grpId="2"/>
      <p:bldP build="whole" bldLvl="1" animBg="1" rev="0" advAuto="0" spid="392" grpId="1"/>
      <p:bldP build="whole" bldLvl="1" animBg="1" rev="0" advAuto="0" spid="397" grpId="7"/>
      <p:bldP build="whole" bldLvl="1" animBg="1" rev="0" advAuto="0" spid="402" grpId="9"/>
      <p:bldP build="whole" bldLvl="1" animBg="1" rev="0" advAuto="0" spid="395" grpId="4"/>
      <p:bldP build="whole" bldLvl="1" animBg="1" rev="0" advAuto="0" spid="401" grpId="11"/>
      <p:bldP build="whole" bldLvl="1" animBg="1" rev="0" advAuto="0" spid="400" grpId="10"/>
      <p:bldP build="whole" bldLvl="1" animBg="1" rev="0" advAuto="0" spid="398" grpId="8"/>
      <p:bldP build="whole" bldLvl="1" animBg="1" rev="0" advAuto="0" spid="396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EC2 AND S3"/>
          <p:cNvSpPr txBox="1"/>
          <p:nvPr/>
        </p:nvSpPr>
        <p:spPr>
          <a:xfrm>
            <a:off x="1160144" y="849819"/>
            <a:ext cx="73825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EC2 AND S3</a:t>
            </a:r>
          </a:p>
        </p:txBody>
      </p:sp>
      <p:sp>
        <p:nvSpPr>
          <p:cNvPr id="405" name="Launch a EC2 instance"/>
          <p:cNvSpPr txBox="1"/>
          <p:nvPr/>
        </p:nvSpPr>
        <p:spPr>
          <a:xfrm>
            <a:off x="2290371" y="3731755"/>
            <a:ext cx="10259061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Launch a EC2 instance</a:t>
            </a:r>
          </a:p>
        </p:txBody>
      </p:sp>
      <p:sp>
        <p:nvSpPr>
          <p:cNvPr id="406" name="Upload jar to S3"/>
          <p:cNvSpPr txBox="1"/>
          <p:nvPr/>
        </p:nvSpPr>
        <p:spPr>
          <a:xfrm>
            <a:off x="2290371" y="5740149"/>
            <a:ext cx="7210045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Upload jar to S3</a:t>
            </a:r>
          </a:p>
        </p:txBody>
      </p:sp>
      <p:sp>
        <p:nvSpPr>
          <p:cNvPr id="407" name="Access the jar from ec2 and test"/>
          <p:cNvSpPr txBox="1"/>
          <p:nvPr/>
        </p:nvSpPr>
        <p:spPr>
          <a:xfrm>
            <a:off x="2290371" y="7939872"/>
            <a:ext cx="14286485" cy="12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Access the jar from ec2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2"/>
      <p:bldP build="whole" bldLvl="1" animBg="1" rev="0" advAuto="0" spid="407" grpId="4"/>
      <p:bldP build="whole" bldLvl="1" animBg="1" rev="0" advAuto="0" spid="404" grpId="1"/>
      <p:bldP build="whole" bldLvl="1" animBg="1" rev="0" advAuto="0" spid="406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1 - Create Launch Configuration"/>
          <p:cNvSpPr txBox="1"/>
          <p:nvPr/>
        </p:nvSpPr>
        <p:spPr>
          <a:xfrm>
            <a:off x="2396295" y="1074605"/>
            <a:ext cx="1834515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1 - Create Launch Configuration</a:t>
            </a:r>
          </a:p>
        </p:txBody>
      </p:sp>
      <p:sp>
        <p:nvSpPr>
          <p:cNvPr id="410" name="2 - Auto Scaling Group"/>
          <p:cNvSpPr txBox="1"/>
          <p:nvPr/>
        </p:nvSpPr>
        <p:spPr>
          <a:xfrm>
            <a:off x="3221440" y="7999229"/>
            <a:ext cx="131229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2 - Auto Scaling Group</a:t>
            </a:r>
          </a:p>
        </p:txBody>
      </p:sp>
      <p:sp>
        <p:nvSpPr>
          <p:cNvPr id="411" name="Scaling Policy"/>
          <p:cNvSpPr txBox="1"/>
          <p:nvPr/>
        </p:nvSpPr>
        <p:spPr>
          <a:xfrm>
            <a:off x="7002654" y="10012276"/>
            <a:ext cx="80860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Scaling Policy</a:t>
            </a:r>
          </a:p>
        </p:txBody>
      </p:sp>
      <p:sp>
        <p:nvSpPr>
          <p:cNvPr id="412" name="Instance Creation"/>
          <p:cNvSpPr txBox="1"/>
          <p:nvPr/>
        </p:nvSpPr>
        <p:spPr>
          <a:xfrm>
            <a:off x="9163749" y="3200968"/>
            <a:ext cx="100876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Instance Creation</a:t>
            </a:r>
          </a:p>
        </p:txBody>
      </p:sp>
      <p:sp>
        <p:nvSpPr>
          <p:cNvPr id="413" name="Application Image(AMI)"/>
          <p:cNvSpPr txBox="1"/>
          <p:nvPr/>
        </p:nvSpPr>
        <p:spPr>
          <a:xfrm>
            <a:off x="9163749" y="5121745"/>
            <a:ext cx="132626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Application Image(AMI)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3"/>
      <p:bldP build="whole" bldLvl="1" animBg="1" rev="0" advAuto="0" spid="411" grpId="5"/>
      <p:bldP build="whole" bldLvl="1" animBg="1" rev="0" advAuto="0" spid="409" grpId="1"/>
      <p:bldP build="whole" bldLvl="1" animBg="1" rev="0" advAuto="0" spid="410" grpId="4"/>
      <p:bldP build="whole" bldLvl="1" animBg="1" rev="0" advAuto="0" spid="412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Linux"/>
          <p:cNvSpPr/>
          <p:nvPr/>
        </p:nvSpPr>
        <p:spPr>
          <a:xfrm>
            <a:off x="15673348" y="10904990"/>
            <a:ext cx="5275244" cy="1724169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Linux</a:t>
            </a:r>
          </a:p>
        </p:txBody>
      </p:sp>
      <p:sp>
        <p:nvSpPr>
          <p:cNvPr id="416" name="Rectangle"/>
          <p:cNvSpPr/>
          <p:nvPr/>
        </p:nvSpPr>
        <p:spPr>
          <a:xfrm>
            <a:off x="16121662" y="8312999"/>
            <a:ext cx="4378617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Web Server"/>
          <p:cNvSpPr/>
          <p:nvPr/>
        </p:nvSpPr>
        <p:spPr>
          <a:xfrm>
            <a:off x="16338308" y="1706401"/>
            <a:ext cx="39453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418" name="Web Server"/>
          <p:cNvSpPr txBox="1"/>
          <p:nvPr/>
        </p:nvSpPr>
        <p:spPr>
          <a:xfrm>
            <a:off x="16553925" y="9141954"/>
            <a:ext cx="35140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419" name="Line"/>
          <p:cNvSpPr/>
          <p:nvPr/>
        </p:nvSpPr>
        <p:spPr>
          <a:xfrm flipV="1">
            <a:off x="8983449" y="4590368"/>
            <a:ext cx="5605954" cy="207472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420" name="Auto Scaling"/>
          <p:cNvSpPr txBox="1"/>
          <p:nvPr/>
        </p:nvSpPr>
        <p:spPr>
          <a:xfrm>
            <a:off x="1179005" y="6373689"/>
            <a:ext cx="73113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Auto Scaling</a:t>
            </a:r>
          </a:p>
        </p:txBody>
      </p:sp>
      <p:sp>
        <p:nvSpPr>
          <p:cNvPr id="421" name="Line"/>
          <p:cNvSpPr/>
          <p:nvPr/>
        </p:nvSpPr>
        <p:spPr>
          <a:xfrm>
            <a:off x="9117443" y="7965398"/>
            <a:ext cx="5343865" cy="32378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422" name="Linux"/>
          <p:cNvSpPr/>
          <p:nvPr/>
        </p:nvSpPr>
        <p:spPr>
          <a:xfrm>
            <a:off x="15673348" y="4312951"/>
            <a:ext cx="5275244" cy="1724169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Linux</a:t>
            </a:r>
          </a:p>
        </p:txBody>
      </p:sp>
      <p:sp>
        <p:nvSpPr>
          <p:cNvPr id="423" name="Scale Up Scale Down"/>
          <p:cNvSpPr txBox="1"/>
          <p:nvPr/>
        </p:nvSpPr>
        <p:spPr>
          <a:xfrm>
            <a:off x="11726891" y="6386389"/>
            <a:ext cx="124371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Scale Up Scale Down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3"/>
      <p:bldP build="whole" bldLvl="1" animBg="1" rev="0" advAuto="0" spid="423" grpId="9"/>
      <p:bldP build="whole" bldLvl="1" animBg="1" rev="0" advAuto="0" spid="421" grpId="5"/>
      <p:bldP build="whole" bldLvl="1" animBg="1" rev="0" advAuto="0" spid="420" grpId="1"/>
      <p:bldP build="whole" bldLvl="1" animBg="1" rev="0" advAuto="0" spid="417" grpId="8"/>
      <p:bldP build="whole" bldLvl="1" animBg="1" rev="0" advAuto="0" spid="418" grpId="4"/>
      <p:bldP build="whole" bldLvl="1" animBg="1" rev="0" advAuto="0" spid="422" grpId="7"/>
      <p:bldP build="whole" bldLvl="1" animBg="1" rev="0" advAuto="0" spid="415" grpId="2"/>
      <p:bldP build="whole" bldLvl="1" animBg="1" rev="0" advAuto="0" spid="419" grpId="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DS"/>
          <p:cNvSpPr txBox="1"/>
          <p:nvPr/>
        </p:nvSpPr>
        <p:spPr>
          <a:xfrm>
            <a:off x="988564" y="4664709"/>
            <a:ext cx="5288281" cy="306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20000"/>
            </a:lvl1pPr>
          </a:lstStyle>
          <a:p>
            <a:pPr/>
            <a:r>
              <a:t>RDS</a:t>
            </a:r>
          </a:p>
        </p:txBody>
      </p:sp>
      <p:sp>
        <p:nvSpPr>
          <p:cNvPr id="426" name="MySql"/>
          <p:cNvSpPr txBox="1"/>
          <p:nvPr/>
        </p:nvSpPr>
        <p:spPr>
          <a:xfrm>
            <a:off x="7380604" y="811529"/>
            <a:ext cx="371348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MySql</a:t>
            </a:r>
          </a:p>
        </p:txBody>
      </p:sp>
      <p:sp>
        <p:nvSpPr>
          <p:cNvPr id="427" name="PostgreSQL"/>
          <p:cNvSpPr txBox="1"/>
          <p:nvPr/>
        </p:nvSpPr>
        <p:spPr>
          <a:xfrm>
            <a:off x="15203805" y="2665729"/>
            <a:ext cx="700659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PostgreSQL</a:t>
            </a:r>
          </a:p>
        </p:txBody>
      </p:sp>
      <p:sp>
        <p:nvSpPr>
          <p:cNvPr id="428" name="MSSQL"/>
          <p:cNvSpPr txBox="1"/>
          <p:nvPr/>
        </p:nvSpPr>
        <p:spPr>
          <a:xfrm>
            <a:off x="15203805" y="5637529"/>
            <a:ext cx="45377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MSSQL</a:t>
            </a:r>
          </a:p>
        </p:txBody>
      </p:sp>
      <p:sp>
        <p:nvSpPr>
          <p:cNvPr id="429" name="MariaDB"/>
          <p:cNvSpPr txBox="1"/>
          <p:nvPr/>
        </p:nvSpPr>
        <p:spPr>
          <a:xfrm>
            <a:off x="15286544" y="8609329"/>
            <a:ext cx="505333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MariaDB</a:t>
            </a:r>
          </a:p>
        </p:txBody>
      </p:sp>
      <p:sp>
        <p:nvSpPr>
          <p:cNvPr id="430" name="Amazon Aurora"/>
          <p:cNvSpPr txBox="1"/>
          <p:nvPr/>
        </p:nvSpPr>
        <p:spPr>
          <a:xfrm>
            <a:off x="7082344" y="10615929"/>
            <a:ext cx="886333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Amazon Aurora</a:t>
            </a:r>
          </a:p>
        </p:txBody>
      </p:sp>
      <p:sp>
        <p:nvSpPr>
          <p:cNvPr id="431" name="DB"/>
          <p:cNvSpPr/>
          <p:nvPr/>
        </p:nvSpPr>
        <p:spPr>
          <a:xfrm>
            <a:off x="8639999" y="4713485"/>
            <a:ext cx="2798702" cy="2968230"/>
          </a:xfrm>
          <a:prstGeom prst="roundRect">
            <a:avLst>
              <a:gd name="adj" fmla="val 680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5"/>
      <p:bldP build="whole" bldLvl="1" animBg="1" rev="0" advAuto="0" spid="425" grpId="2"/>
      <p:bldP build="whole" bldLvl="1" animBg="1" rev="0" advAuto="0" spid="426" grpId="3"/>
      <p:bldP build="whole" bldLvl="1" animBg="1" rev="0" advAuto="0" spid="431" grpId="1"/>
      <p:bldP build="whole" bldLvl="1" animBg="1" rev="0" advAuto="0" spid="427" grpId="4"/>
      <p:bldP build="whole" bldLvl="1" animBg="1" rev="0" advAuto="0" spid="429" grpId="6"/>
      <p:bldP build="whole" bldLvl="1" animBg="1" rev="0" advAuto="0" spid="430" grpId="7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Auto Recovery"/>
          <p:cNvSpPr txBox="1"/>
          <p:nvPr/>
        </p:nvSpPr>
        <p:spPr>
          <a:xfrm>
            <a:off x="2626360" y="7402829"/>
            <a:ext cx="846328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Auto Recovery</a:t>
            </a:r>
          </a:p>
        </p:txBody>
      </p:sp>
      <p:sp>
        <p:nvSpPr>
          <p:cNvPr id="434" name="Auto Backups"/>
          <p:cNvSpPr txBox="1"/>
          <p:nvPr/>
        </p:nvSpPr>
        <p:spPr>
          <a:xfrm>
            <a:off x="2801620" y="4431029"/>
            <a:ext cx="81127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Auto Backups</a:t>
            </a:r>
          </a:p>
        </p:txBody>
      </p:sp>
      <p:sp>
        <p:nvSpPr>
          <p:cNvPr id="435" name="Caching"/>
          <p:cNvSpPr txBox="1"/>
          <p:nvPr/>
        </p:nvSpPr>
        <p:spPr>
          <a:xfrm>
            <a:off x="2677160" y="10374629"/>
            <a:ext cx="481838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Caching</a:t>
            </a:r>
          </a:p>
        </p:txBody>
      </p:sp>
      <p:sp>
        <p:nvSpPr>
          <p:cNvPr id="436" name="Replication"/>
          <p:cNvSpPr txBox="1"/>
          <p:nvPr/>
        </p:nvSpPr>
        <p:spPr>
          <a:xfrm>
            <a:off x="2801620" y="1459229"/>
            <a:ext cx="646430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Replication</a:t>
            </a:r>
          </a:p>
        </p:txBody>
      </p:sp>
      <p:sp>
        <p:nvSpPr>
          <p:cNvPr id="437" name="MongoDb"/>
          <p:cNvSpPr txBox="1"/>
          <p:nvPr/>
        </p:nvSpPr>
        <p:spPr>
          <a:xfrm>
            <a:off x="14714219" y="4786629"/>
            <a:ext cx="576072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MongoDb</a:t>
            </a:r>
          </a:p>
        </p:txBody>
      </p:sp>
      <p:sp>
        <p:nvSpPr>
          <p:cNvPr id="438" name="DynamoDB"/>
          <p:cNvSpPr txBox="1"/>
          <p:nvPr/>
        </p:nvSpPr>
        <p:spPr>
          <a:xfrm>
            <a:off x="14714219" y="7402829"/>
            <a:ext cx="66078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DynamoDB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6" grpId="1"/>
      <p:bldP build="whole" bldLvl="1" animBg="1" rev="0" advAuto="0" spid="438" grpId="6"/>
      <p:bldP build="whole" bldLvl="1" animBg="1" rev="0" advAuto="0" spid="433" grpId="3"/>
      <p:bldP build="whole" bldLvl="1" animBg="1" rev="0" advAuto="0" spid="434" grpId="2"/>
      <p:bldP build="whole" bldLvl="1" animBg="1" rev="0" advAuto="0" spid="435" grpId="4"/>
      <p:bldP build="whole" bldLvl="1" animBg="1" rev="0" advAuto="0" spid="437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Deploy on EBS using RDS"/>
          <p:cNvSpPr txBox="1"/>
          <p:nvPr/>
        </p:nvSpPr>
        <p:spPr>
          <a:xfrm>
            <a:off x="398001" y="165002"/>
            <a:ext cx="150507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Deploy on EBS using RDS</a:t>
            </a:r>
          </a:p>
        </p:txBody>
      </p:sp>
      <p:sp>
        <p:nvSpPr>
          <p:cNvPr id="441" name="DB Instance"/>
          <p:cNvSpPr/>
          <p:nvPr/>
        </p:nvSpPr>
        <p:spPr>
          <a:xfrm>
            <a:off x="17905803" y="6885940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442" name="Rectangle"/>
          <p:cNvSpPr/>
          <p:nvPr/>
        </p:nvSpPr>
        <p:spPr>
          <a:xfrm>
            <a:off x="18703720" y="4293950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Product Instance"/>
          <p:cNvSpPr/>
          <p:nvPr/>
        </p:nvSpPr>
        <p:spPr>
          <a:xfrm>
            <a:off x="9949260" y="11367165"/>
            <a:ext cx="5275245" cy="1724168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 Instance</a:t>
            </a:r>
          </a:p>
        </p:txBody>
      </p:sp>
      <p:sp>
        <p:nvSpPr>
          <p:cNvPr id="444" name="Rectangle"/>
          <p:cNvSpPr/>
          <p:nvPr/>
        </p:nvSpPr>
        <p:spPr>
          <a:xfrm>
            <a:off x="10747178" y="8775174"/>
            <a:ext cx="3375422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Coupon Instance"/>
          <p:cNvSpPr/>
          <p:nvPr/>
        </p:nvSpPr>
        <p:spPr>
          <a:xfrm>
            <a:off x="9785963" y="4744620"/>
            <a:ext cx="5275245" cy="153803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 Instance</a:t>
            </a:r>
          </a:p>
        </p:txBody>
      </p:sp>
      <p:sp>
        <p:nvSpPr>
          <p:cNvPr id="446" name="Coupon…"/>
          <p:cNvSpPr/>
          <p:nvPr/>
        </p:nvSpPr>
        <p:spPr>
          <a:xfrm>
            <a:off x="10298931" y="2168576"/>
            <a:ext cx="39453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47" name="MySql"/>
          <p:cNvSpPr txBox="1"/>
          <p:nvPr/>
        </p:nvSpPr>
        <p:spPr>
          <a:xfrm>
            <a:off x="19537991" y="5249905"/>
            <a:ext cx="19608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448" name="Product…"/>
          <p:cNvSpPr txBox="1"/>
          <p:nvPr/>
        </p:nvSpPr>
        <p:spPr>
          <a:xfrm>
            <a:off x="11049852" y="9216779"/>
            <a:ext cx="244348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49" name="Line"/>
          <p:cNvSpPr/>
          <p:nvPr/>
        </p:nvSpPr>
        <p:spPr>
          <a:xfrm flipV="1">
            <a:off x="14790968" y="7691911"/>
            <a:ext cx="3060857" cy="30608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450" name="Line"/>
          <p:cNvSpPr/>
          <p:nvPr/>
        </p:nvSpPr>
        <p:spPr>
          <a:xfrm>
            <a:off x="14821255" y="3610003"/>
            <a:ext cx="3481575" cy="15343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451" name="Line"/>
          <p:cNvSpPr/>
          <p:nvPr/>
        </p:nvSpPr>
        <p:spPr>
          <a:xfrm flipV="1">
            <a:off x="11785861" y="6342907"/>
            <a:ext cx="1" cy="23560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452" name="EBS"/>
          <p:cNvSpPr txBox="1"/>
          <p:nvPr/>
        </p:nvSpPr>
        <p:spPr>
          <a:xfrm>
            <a:off x="6631796" y="2637801"/>
            <a:ext cx="25831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EBS</a:t>
            </a:r>
          </a:p>
        </p:txBody>
      </p:sp>
      <p:sp>
        <p:nvSpPr>
          <p:cNvPr id="453" name="EBS"/>
          <p:cNvSpPr txBox="1"/>
          <p:nvPr/>
        </p:nvSpPr>
        <p:spPr>
          <a:xfrm>
            <a:off x="6631796" y="10869999"/>
            <a:ext cx="25831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EBS</a:t>
            </a:r>
          </a:p>
        </p:txBody>
      </p:sp>
      <p:sp>
        <p:nvSpPr>
          <p:cNvPr id="454" name="Version"/>
          <p:cNvSpPr txBox="1"/>
          <p:nvPr/>
        </p:nvSpPr>
        <p:spPr>
          <a:xfrm>
            <a:off x="902175" y="6544147"/>
            <a:ext cx="4277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Version</a:t>
            </a:r>
          </a:p>
        </p:txBody>
      </p:sp>
      <p:sp>
        <p:nvSpPr>
          <p:cNvPr id="455" name="Application"/>
          <p:cNvSpPr txBox="1"/>
          <p:nvPr/>
        </p:nvSpPr>
        <p:spPr>
          <a:xfrm>
            <a:off x="1031819" y="4763175"/>
            <a:ext cx="64884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Application</a:t>
            </a:r>
          </a:p>
        </p:txBody>
      </p:sp>
      <p:sp>
        <p:nvSpPr>
          <p:cNvPr id="456" name="Configuration"/>
          <p:cNvSpPr txBox="1"/>
          <p:nvPr/>
        </p:nvSpPr>
        <p:spPr>
          <a:xfrm>
            <a:off x="707865" y="8325118"/>
            <a:ext cx="77812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Configuration</a:t>
            </a:r>
          </a:p>
        </p:txBody>
      </p:sp>
      <p:sp>
        <p:nvSpPr>
          <p:cNvPr id="457" name="RDS"/>
          <p:cNvSpPr txBox="1"/>
          <p:nvPr/>
        </p:nvSpPr>
        <p:spPr>
          <a:xfrm>
            <a:off x="19099841" y="8934096"/>
            <a:ext cx="27012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RDS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5" grpId="16"/>
      <p:bldP build="whole" bldLvl="1" animBg="1" rev="0" advAuto="0" spid="448" grpId="5"/>
      <p:bldP build="whole" bldLvl="1" animBg="1" rev="0" advAuto="0" spid="449" grpId="7"/>
      <p:bldP build="whole" bldLvl="1" animBg="1" rev="0" advAuto="0" spid="442" grpId="12"/>
      <p:bldP build="whole" bldLvl="1" animBg="1" rev="0" advAuto="0" spid="450" grpId="10"/>
      <p:bldP build="whole" bldLvl="1" animBg="1" rev="0" advAuto="0" spid="440" grpId="1"/>
      <p:bldP build="whole" bldLvl="1" animBg="1" rev="0" advAuto="0" spid="441" grpId="8"/>
      <p:bldP build="whole" bldLvl="1" animBg="1" rev="0" advAuto="0" spid="447" grpId="9"/>
      <p:bldP build="whole" bldLvl="1" animBg="1" rev="0" advAuto="0" spid="444" grpId="14"/>
      <p:bldP build="whole" bldLvl="1" animBg="1" rev="0" advAuto="0" spid="454" grpId="17"/>
      <p:bldP build="whole" bldLvl="1" animBg="1" rev="0" advAuto="0" spid="456" grpId="18"/>
      <p:bldP build="whole" bldLvl="1" animBg="1" rev="0" advAuto="0" spid="446" grpId="3"/>
      <p:bldP build="whole" bldLvl="1" animBg="1" rev="0" advAuto="0" spid="445" grpId="2"/>
      <p:bldP build="whole" bldLvl="1" animBg="1" rev="0" advAuto="0" spid="451" grpId="6"/>
      <p:bldP build="whole" bldLvl="1" animBg="1" rev="0" advAuto="0" spid="457" grpId="11"/>
      <p:bldP build="whole" bldLvl="1" animBg="1" rev="0" advAuto="0" spid="443" grpId="4"/>
      <p:bldP build="whole" bldLvl="1" animBg="1" rev="0" advAuto="0" spid="453" grpId="13"/>
      <p:bldP build="whole" bldLvl="1" animBg="1" rev="0" advAuto="0" spid="452" grpId="1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Elastic Beanstalk"/>
          <p:cNvSpPr txBox="1"/>
          <p:nvPr/>
        </p:nvSpPr>
        <p:spPr>
          <a:xfrm>
            <a:off x="109733" y="7069585"/>
            <a:ext cx="84648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Elastic Beanstalk</a:t>
            </a:r>
          </a:p>
        </p:txBody>
      </p:sp>
      <p:sp>
        <p:nvSpPr>
          <p:cNvPr id="460" name="EC2 Instance"/>
          <p:cNvSpPr/>
          <p:nvPr/>
        </p:nvSpPr>
        <p:spPr>
          <a:xfrm>
            <a:off x="10436694" y="7049165"/>
            <a:ext cx="5275244" cy="1724168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EC2 Instance</a:t>
            </a:r>
          </a:p>
        </p:txBody>
      </p:sp>
      <p:sp>
        <p:nvSpPr>
          <p:cNvPr id="461" name="Rectangle"/>
          <p:cNvSpPr/>
          <p:nvPr/>
        </p:nvSpPr>
        <p:spPr>
          <a:xfrm>
            <a:off x="11234611" y="4457174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" name="Coupon…"/>
          <p:cNvSpPr txBox="1"/>
          <p:nvPr/>
        </p:nvSpPr>
        <p:spPr>
          <a:xfrm>
            <a:off x="11537603" y="4898779"/>
            <a:ext cx="244284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63" name="RDS"/>
          <p:cNvSpPr/>
          <p:nvPr/>
        </p:nvSpPr>
        <p:spPr>
          <a:xfrm>
            <a:off x="18183694" y="1892965"/>
            <a:ext cx="5275244" cy="1724168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RDS</a:t>
            </a:r>
          </a:p>
        </p:txBody>
      </p:sp>
      <p:sp>
        <p:nvSpPr>
          <p:cNvPr id="464" name="S3"/>
          <p:cNvSpPr/>
          <p:nvPr/>
        </p:nvSpPr>
        <p:spPr>
          <a:xfrm>
            <a:off x="18183694" y="4915565"/>
            <a:ext cx="5275244" cy="172416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S3</a:t>
            </a:r>
          </a:p>
        </p:txBody>
      </p:sp>
      <p:sp>
        <p:nvSpPr>
          <p:cNvPr id="465" name="SNS"/>
          <p:cNvSpPr/>
          <p:nvPr/>
        </p:nvSpPr>
        <p:spPr>
          <a:xfrm>
            <a:off x="18183694" y="7938165"/>
            <a:ext cx="5275244" cy="17241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SNS</a:t>
            </a:r>
          </a:p>
        </p:txBody>
      </p:sp>
      <p:sp>
        <p:nvSpPr>
          <p:cNvPr id="466" name="CloudWatch"/>
          <p:cNvSpPr/>
          <p:nvPr/>
        </p:nvSpPr>
        <p:spPr>
          <a:xfrm>
            <a:off x="18183694" y="10960765"/>
            <a:ext cx="5275244" cy="153605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CloudWatch</a:t>
            </a:r>
          </a:p>
        </p:txBody>
      </p:sp>
      <p:sp>
        <p:nvSpPr>
          <p:cNvPr id="467" name="Autoscaling"/>
          <p:cNvSpPr/>
          <p:nvPr/>
        </p:nvSpPr>
        <p:spPr>
          <a:xfrm>
            <a:off x="10146804" y="11443365"/>
            <a:ext cx="5275244" cy="153605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Autoscaling</a:t>
            </a:r>
          </a:p>
        </p:txBody>
      </p:sp>
      <p:sp>
        <p:nvSpPr>
          <p:cNvPr id="468" name="Load Balancing"/>
          <p:cNvSpPr/>
          <p:nvPr/>
        </p:nvSpPr>
        <p:spPr>
          <a:xfrm>
            <a:off x="10146804" y="724565"/>
            <a:ext cx="5275244" cy="17241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Load Balancing</a:t>
            </a:r>
          </a:p>
        </p:txBody>
      </p:sp>
      <p:sp>
        <p:nvSpPr>
          <p:cNvPr id="469" name="Line"/>
          <p:cNvSpPr/>
          <p:nvPr/>
        </p:nvSpPr>
        <p:spPr>
          <a:xfrm flipV="1">
            <a:off x="15218471" y="3722206"/>
            <a:ext cx="2434881" cy="20435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" name="Line"/>
          <p:cNvSpPr/>
          <p:nvPr/>
        </p:nvSpPr>
        <p:spPr>
          <a:xfrm>
            <a:off x="15932716" y="8544487"/>
            <a:ext cx="2037410" cy="4751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" name="Line"/>
          <p:cNvSpPr/>
          <p:nvPr/>
        </p:nvSpPr>
        <p:spPr>
          <a:xfrm flipV="1">
            <a:off x="15942676" y="5945496"/>
            <a:ext cx="2011217" cy="129306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2" name="Line"/>
          <p:cNvSpPr/>
          <p:nvPr/>
        </p:nvSpPr>
        <p:spPr>
          <a:xfrm>
            <a:off x="15414566" y="8861901"/>
            <a:ext cx="2434454" cy="25024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" name="Line"/>
          <p:cNvSpPr/>
          <p:nvPr/>
        </p:nvSpPr>
        <p:spPr>
          <a:xfrm>
            <a:off x="8775534" y="7923462"/>
            <a:ext cx="14601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" name="Line"/>
          <p:cNvSpPr/>
          <p:nvPr/>
        </p:nvSpPr>
        <p:spPr>
          <a:xfrm flipV="1">
            <a:off x="12636334" y="2704071"/>
            <a:ext cx="1" cy="130402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" name="Line"/>
          <p:cNvSpPr/>
          <p:nvPr/>
        </p:nvSpPr>
        <p:spPr>
          <a:xfrm>
            <a:off x="12763334" y="9117262"/>
            <a:ext cx="1" cy="22368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9" grpId="1"/>
      <p:bldP build="whole" bldLvl="1" animBg="1" rev="0" advAuto="0" spid="470" grpId="10"/>
      <p:bldP build="whole" bldLvl="1" animBg="1" rev="0" advAuto="0" spid="469" grpId="6"/>
      <p:bldP build="whole" bldLvl="1" animBg="1" rev="0" advAuto="0" spid="460" grpId="3"/>
      <p:bldP build="whole" bldLvl="1" animBg="1" rev="0" advAuto="0" spid="468" grpId="15"/>
      <p:bldP build="whole" bldLvl="1" animBg="1" rev="0" advAuto="0" spid="462" grpId="5"/>
      <p:bldP build="whole" bldLvl="1" animBg="1" rev="0" advAuto="0" spid="464" grpId="9"/>
      <p:bldP build="whole" bldLvl="1" animBg="1" rev="0" advAuto="0" spid="473" grpId="2"/>
      <p:bldP build="whole" bldLvl="1" animBg="1" rev="0" advAuto="0" spid="466" grpId="13"/>
      <p:bldP build="whole" bldLvl="1" animBg="1" rev="0" advAuto="0" spid="465" grpId="11"/>
      <p:bldP build="whole" bldLvl="1" animBg="1" rev="0" advAuto="0" spid="474" grpId="14"/>
      <p:bldP build="whole" bldLvl="1" animBg="1" rev="0" advAuto="0" spid="463" grpId="7"/>
      <p:bldP build="whole" bldLvl="1" animBg="1" rev="0" advAuto="0" spid="475" grpId="16"/>
      <p:bldP build="whole" bldLvl="1" animBg="1" rev="0" advAuto="0" spid="461" grpId="4"/>
      <p:bldP build="whole" bldLvl="1" animBg="1" rev="0" advAuto="0" spid="471" grpId="8"/>
      <p:bldP build="whole" bldLvl="1" animBg="1" rev="0" advAuto="0" spid="472" grpId="12"/>
      <p:bldP build="whole" bldLvl="1" animBg="1" rev="0" advAuto="0" spid="467" grpId="17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Java"/>
          <p:cNvSpPr txBox="1"/>
          <p:nvPr/>
        </p:nvSpPr>
        <p:spPr>
          <a:xfrm>
            <a:off x="4460624" y="1278385"/>
            <a:ext cx="23738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</a:t>
            </a:r>
          </a:p>
        </p:txBody>
      </p:sp>
      <p:sp>
        <p:nvSpPr>
          <p:cNvPr id="478" name="Tomcat"/>
          <p:cNvSpPr txBox="1"/>
          <p:nvPr/>
        </p:nvSpPr>
        <p:spPr>
          <a:xfrm>
            <a:off x="4006980" y="4250185"/>
            <a:ext cx="36875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Tomcat</a:t>
            </a:r>
          </a:p>
        </p:txBody>
      </p:sp>
      <p:sp>
        <p:nvSpPr>
          <p:cNvPr id="479" name="Python"/>
          <p:cNvSpPr txBox="1"/>
          <p:nvPr/>
        </p:nvSpPr>
        <p:spPr>
          <a:xfrm>
            <a:off x="16469235" y="1278385"/>
            <a:ext cx="350266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Python</a:t>
            </a:r>
          </a:p>
        </p:txBody>
      </p:sp>
      <p:sp>
        <p:nvSpPr>
          <p:cNvPr id="480" name="NodeJs"/>
          <p:cNvSpPr txBox="1"/>
          <p:nvPr/>
        </p:nvSpPr>
        <p:spPr>
          <a:xfrm>
            <a:off x="17387440" y="5215385"/>
            <a:ext cx="38023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NodeJs</a:t>
            </a:r>
          </a:p>
        </p:txBody>
      </p:sp>
      <p:sp>
        <p:nvSpPr>
          <p:cNvPr id="481" name="Ruby"/>
          <p:cNvSpPr txBox="1"/>
          <p:nvPr/>
        </p:nvSpPr>
        <p:spPr>
          <a:xfrm>
            <a:off x="16490820" y="8898385"/>
            <a:ext cx="25984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Ruby</a:t>
            </a:r>
          </a:p>
        </p:txBody>
      </p:sp>
      <p:sp>
        <p:nvSpPr>
          <p:cNvPr id="482" name=".Net"/>
          <p:cNvSpPr txBox="1"/>
          <p:nvPr/>
        </p:nvSpPr>
        <p:spPr>
          <a:xfrm>
            <a:off x="4602356" y="8339585"/>
            <a:ext cx="20904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.Net</a:t>
            </a:r>
          </a:p>
        </p:txBody>
      </p:sp>
      <p:sp>
        <p:nvSpPr>
          <p:cNvPr id="483" name="Docker"/>
          <p:cNvSpPr txBox="1"/>
          <p:nvPr/>
        </p:nvSpPr>
        <p:spPr>
          <a:xfrm>
            <a:off x="7184012" y="10650985"/>
            <a:ext cx="36327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Docker</a:t>
            </a:r>
          </a:p>
        </p:txBody>
      </p:sp>
      <p:sp>
        <p:nvSpPr>
          <p:cNvPr id="484" name="Go"/>
          <p:cNvSpPr txBox="1"/>
          <p:nvPr/>
        </p:nvSpPr>
        <p:spPr>
          <a:xfrm>
            <a:off x="14521055" y="11133585"/>
            <a:ext cx="15062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Go</a:t>
            </a:r>
          </a:p>
        </p:txBody>
      </p:sp>
      <p:sp>
        <p:nvSpPr>
          <p:cNvPr id="485" name="Elastic Beanstalk"/>
          <p:cNvSpPr/>
          <p:nvPr/>
        </p:nvSpPr>
        <p:spPr>
          <a:xfrm>
            <a:off x="9040955" y="3636466"/>
            <a:ext cx="7000082" cy="44618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Elastic Beanstalk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4"/>
      <p:bldP build="whole" bldLvl="1" animBg="1" rev="0" advAuto="0" spid="483" grpId="8"/>
      <p:bldP build="whole" bldLvl="1" animBg="1" rev="0" advAuto="0" spid="484" grpId="9"/>
      <p:bldP build="whole" bldLvl="1" animBg="1" rev="0" advAuto="0" spid="477" grpId="2"/>
      <p:bldP build="whole" bldLvl="1" animBg="1" rev="0" advAuto="0" spid="482" grpId="6"/>
      <p:bldP build="whole" bldLvl="1" animBg="1" rev="0" advAuto="0" spid="485" grpId="1"/>
      <p:bldP build="whole" bldLvl="1" animBg="1" rev="0" advAuto="0" spid="480" grpId="5"/>
      <p:bldP build="whole" bldLvl="1" animBg="1" rev="0" advAuto="0" spid="481" grpId="7"/>
      <p:bldP build="whole" bldLvl="1" animBg="1" rev="0" advAuto="0" spid="47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S"/>
          <p:cNvSpPr txBox="1"/>
          <p:nvPr/>
        </p:nvSpPr>
        <p:spPr>
          <a:xfrm>
            <a:off x="16853501" y="536268"/>
            <a:ext cx="29057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AWS</a:t>
            </a:r>
          </a:p>
        </p:txBody>
      </p:sp>
      <p:sp>
        <p:nvSpPr>
          <p:cNvPr id="138" name="AZURE"/>
          <p:cNvSpPr txBox="1"/>
          <p:nvPr/>
        </p:nvSpPr>
        <p:spPr>
          <a:xfrm>
            <a:off x="16853501" y="2788126"/>
            <a:ext cx="42760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AZURE</a:t>
            </a:r>
          </a:p>
        </p:txBody>
      </p:sp>
      <p:sp>
        <p:nvSpPr>
          <p:cNvPr id="139" name="GCP"/>
          <p:cNvSpPr txBox="1"/>
          <p:nvPr/>
        </p:nvSpPr>
        <p:spPr>
          <a:xfrm>
            <a:off x="16897317" y="5039985"/>
            <a:ext cx="28181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GCP</a:t>
            </a:r>
          </a:p>
        </p:txBody>
      </p:sp>
      <p:sp>
        <p:nvSpPr>
          <p:cNvPr id="140" name="Oracle"/>
          <p:cNvSpPr txBox="1"/>
          <p:nvPr/>
        </p:nvSpPr>
        <p:spPr>
          <a:xfrm>
            <a:off x="16883217" y="7291843"/>
            <a:ext cx="38303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Oracle</a:t>
            </a:r>
          </a:p>
        </p:txBody>
      </p:sp>
      <p:sp>
        <p:nvSpPr>
          <p:cNvPr id="141" name="IBM"/>
          <p:cNvSpPr txBox="1"/>
          <p:nvPr/>
        </p:nvSpPr>
        <p:spPr>
          <a:xfrm>
            <a:off x="17096706" y="9543701"/>
            <a:ext cx="241935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IBM</a:t>
            </a:r>
          </a:p>
        </p:txBody>
      </p:sp>
      <p:sp>
        <p:nvSpPr>
          <p:cNvPr id="142" name="Alibaba"/>
          <p:cNvSpPr txBox="1"/>
          <p:nvPr/>
        </p:nvSpPr>
        <p:spPr>
          <a:xfrm>
            <a:off x="17086160" y="11602391"/>
            <a:ext cx="43713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Alibaba</a:t>
            </a:r>
          </a:p>
        </p:txBody>
      </p:sp>
      <p:sp>
        <p:nvSpPr>
          <p:cNvPr id="143" name="Our Own Cloud"/>
          <p:cNvSpPr txBox="1"/>
          <p:nvPr/>
        </p:nvSpPr>
        <p:spPr>
          <a:xfrm>
            <a:off x="793799" y="5992062"/>
            <a:ext cx="89357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Our Own Cloud</a:t>
            </a:r>
          </a:p>
        </p:txBody>
      </p:sp>
      <p:pic>
        <p:nvPicPr>
          <p:cNvPr id="144" name="cloud.jpg" descr="clou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659" y="1609420"/>
            <a:ext cx="6710447" cy="3780219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No Capital"/>
          <p:cNvSpPr txBox="1"/>
          <p:nvPr/>
        </p:nvSpPr>
        <p:spPr>
          <a:xfrm>
            <a:off x="10014003" y="2788126"/>
            <a:ext cx="61112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No Capital</a:t>
            </a:r>
          </a:p>
        </p:txBody>
      </p:sp>
      <p:sp>
        <p:nvSpPr>
          <p:cNvPr id="146" name="Low…"/>
          <p:cNvSpPr txBox="1"/>
          <p:nvPr/>
        </p:nvSpPr>
        <p:spPr>
          <a:xfrm>
            <a:off x="9137842" y="8360722"/>
            <a:ext cx="7430771" cy="351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10000"/>
            </a:pPr>
            <a:r>
              <a:t>      Low </a:t>
            </a:r>
          </a:p>
          <a:p>
            <a:pPr algn="l" defTabSz="2438338">
              <a:lnSpc>
                <a:spcPct val="90000"/>
              </a:lnSpc>
              <a:spcBef>
                <a:spcPts val="4500"/>
              </a:spcBef>
              <a:defRPr b="0" sz="10000"/>
            </a:pPr>
            <a:r>
              <a:t>Maintenance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7"/>
      <p:bldP build="whole" bldLvl="1" animBg="1" rev="0" advAuto="0" spid="139" grpId="3"/>
      <p:bldP build="whole" bldLvl="1" animBg="1" rev="0" advAuto="0" spid="142" grpId="6"/>
      <p:bldP build="whole" bldLvl="1" animBg="1" rev="0" advAuto="0" spid="137" grpId="1"/>
      <p:bldP build="whole" bldLvl="1" animBg="1" rev="0" advAuto="0" spid="145" grpId="9"/>
      <p:bldP build="whole" bldLvl="1" animBg="1" rev="0" advAuto="0" spid="140" grpId="4"/>
      <p:bldP build="whole" bldLvl="1" animBg="1" rev="0" advAuto="0" spid="138" grpId="2"/>
      <p:bldP build="whole" bldLvl="1" animBg="1" rev="0" advAuto="0" spid="143" grpId="8"/>
      <p:bldP build="whole" bldLvl="1" animBg="1" rev="0" advAuto="0" spid="141" grpId="5"/>
      <p:bldP build="whole" bldLvl="1" animBg="1" rev="0" advAuto="0" spid="146" grpId="1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Elastic Load Balancing"/>
          <p:cNvSpPr txBox="1"/>
          <p:nvPr/>
        </p:nvSpPr>
        <p:spPr>
          <a:xfrm>
            <a:off x="5875955" y="5255142"/>
            <a:ext cx="139382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Elastic Load Balancing</a:t>
            </a:r>
          </a:p>
        </p:txBody>
      </p:sp>
      <p:sp>
        <p:nvSpPr>
          <p:cNvPr id="488" name="Client…"/>
          <p:cNvSpPr/>
          <p:nvPr/>
        </p:nvSpPr>
        <p:spPr>
          <a:xfrm>
            <a:off x="8768671" y="2365282"/>
            <a:ext cx="5899319" cy="22947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Client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App</a:t>
            </a:r>
          </a:p>
        </p:txBody>
      </p:sp>
      <p:sp>
        <p:nvSpPr>
          <p:cNvPr id="489" name="Microserivce…"/>
          <p:cNvSpPr/>
          <p:nvPr/>
        </p:nvSpPr>
        <p:spPr>
          <a:xfrm>
            <a:off x="970613" y="8396978"/>
            <a:ext cx="5899318" cy="229473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Microserivce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Instance 1</a:t>
            </a:r>
          </a:p>
        </p:txBody>
      </p:sp>
      <p:sp>
        <p:nvSpPr>
          <p:cNvPr id="490" name="Microservice…"/>
          <p:cNvSpPr/>
          <p:nvPr/>
        </p:nvSpPr>
        <p:spPr>
          <a:xfrm>
            <a:off x="8768671" y="8396978"/>
            <a:ext cx="5899319" cy="229473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Microservice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Instance 2</a:t>
            </a:r>
          </a:p>
        </p:txBody>
      </p:sp>
      <p:sp>
        <p:nvSpPr>
          <p:cNvPr id="491" name="Microservice…"/>
          <p:cNvSpPr/>
          <p:nvPr/>
        </p:nvSpPr>
        <p:spPr>
          <a:xfrm>
            <a:off x="16989795" y="8396978"/>
            <a:ext cx="5899318" cy="22947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Microservice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Instance 3</a:t>
            </a:r>
          </a:p>
        </p:txBody>
      </p:sp>
      <p:sp>
        <p:nvSpPr>
          <p:cNvPr id="492" name="Line"/>
          <p:cNvSpPr/>
          <p:nvPr/>
        </p:nvSpPr>
        <p:spPr>
          <a:xfrm flipH="1">
            <a:off x="5837210" y="4881829"/>
            <a:ext cx="4309224" cy="328324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Line"/>
          <p:cNvSpPr/>
          <p:nvPr/>
        </p:nvSpPr>
        <p:spPr>
          <a:xfrm>
            <a:off x="12176058" y="5008830"/>
            <a:ext cx="1" cy="32933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Line"/>
          <p:cNvSpPr/>
          <p:nvPr/>
        </p:nvSpPr>
        <p:spPr>
          <a:xfrm>
            <a:off x="13976441" y="4776690"/>
            <a:ext cx="4228658" cy="354255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5" name="Application"/>
          <p:cNvSpPr txBox="1"/>
          <p:nvPr/>
        </p:nvSpPr>
        <p:spPr>
          <a:xfrm>
            <a:off x="711339" y="1817696"/>
            <a:ext cx="69532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Application</a:t>
            </a:r>
          </a:p>
        </p:txBody>
      </p:sp>
      <p:sp>
        <p:nvSpPr>
          <p:cNvPr id="496" name="Network"/>
          <p:cNvSpPr txBox="1"/>
          <p:nvPr/>
        </p:nvSpPr>
        <p:spPr>
          <a:xfrm>
            <a:off x="17599637" y="2113306"/>
            <a:ext cx="52641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Network</a:t>
            </a:r>
          </a:p>
        </p:txBody>
      </p:sp>
      <p:sp>
        <p:nvSpPr>
          <p:cNvPr id="497" name="Classic"/>
          <p:cNvSpPr txBox="1"/>
          <p:nvPr/>
        </p:nvSpPr>
        <p:spPr>
          <a:xfrm>
            <a:off x="624441" y="5107337"/>
            <a:ext cx="45326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Classic</a:t>
            </a:r>
          </a:p>
        </p:txBody>
      </p:sp>
      <p:sp>
        <p:nvSpPr>
          <p:cNvPr id="498" name="VPC"/>
          <p:cNvSpPr txBox="1"/>
          <p:nvPr/>
        </p:nvSpPr>
        <p:spPr>
          <a:xfrm>
            <a:off x="10824778" y="143298"/>
            <a:ext cx="27025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VPC</a:t>
            </a:r>
          </a:p>
        </p:txBody>
      </p:sp>
      <p:sp>
        <p:nvSpPr>
          <p:cNvPr id="499" name="Content"/>
          <p:cNvSpPr txBox="1"/>
          <p:nvPr/>
        </p:nvSpPr>
        <p:spPr>
          <a:xfrm>
            <a:off x="1707654" y="3462516"/>
            <a:ext cx="496062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3" grpId="4"/>
      <p:bldP build="whole" bldLvl="1" animBg="1" rev="0" advAuto="0" spid="490" grpId="5"/>
      <p:bldP build="whole" bldLvl="1" animBg="1" rev="0" advAuto="0" spid="497" grpId="10"/>
      <p:bldP build="whole" bldLvl="1" animBg="1" rev="0" advAuto="0" spid="496" grpId="11"/>
      <p:bldP build="whole" bldLvl="1" animBg="1" rev="0" advAuto="0" spid="498" grpId="12"/>
      <p:bldP build="whole" bldLvl="1" animBg="1" rev="0" advAuto="0" spid="488" grpId="1"/>
      <p:bldP build="whole" bldLvl="1" animBg="1" rev="0" advAuto="0" spid="492" grpId="2"/>
      <p:bldP build="whole" bldLvl="1" animBg="1" rev="0" advAuto="0" spid="494" grpId="6"/>
      <p:bldP build="whole" bldLvl="1" animBg="1" rev="0" advAuto="0" spid="499" grpId="13"/>
      <p:bldP build="whole" bldLvl="1" animBg="1" rev="0" advAuto="0" spid="491" grpId="7"/>
      <p:bldP build="whole" bldLvl="1" animBg="1" rev="0" advAuto="0" spid="487" grpId="8"/>
      <p:bldP build="whole" bldLvl="1" animBg="1" rev="0" advAuto="0" spid="495" grpId="9"/>
      <p:bldP build="whole" bldLvl="1" animBg="1" rev="0" advAuto="0" spid="489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AWS CLI"/>
          <p:cNvSpPr txBox="1"/>
          <p:nvPr/>
        </p:nvSpPr>
        <p:spPr>
          <a:xfrm>
            <a:off x="714819" y="633729"/>
            <a:ext cx="52108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AWS CLI</a:t>
            </a:r>
          </a:p>
        </p:txBody>
      </p:sp>
      <p:sp>
        <p:nvSpPr>
          <p:cNvPr id="502" name="Create a User"/>
          <p:cNvSpPr txBox="1"/>
          <p:nvPr/>
        </p:nvSpPr>
        <p:spPr>
          <a:xfrm>
            <a:off x="4799266" y="3957573"/>
            <a:ext cx="66431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a User </a:t>
            </a:r>
          </a:p>
        </p:txBody>
      </p:sp>
      <p:sp>
        <p:nvSpPr>
          <p:cNvPr id="503" name="Install AWS CLI"/>
          <p:cNvSpPr txBox="1"/>
          <p:nvPr/>
        </p:nvSpPr>
        <p:spPr>
          <a:xfrm>
            <a:off x="4963858" y="6218173"/>
            <a:ext cx="712673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Install AWS CLI</a:t>
            </a:r>
          </a:p>
        </p:txBody>
      </p:sp>
      <p:sp>
        <p:nvSpPr>
          <p:cNvPr id="504" name="Configure and Use"/>
          <p:cNvSpPr txBox="1"/>
          <p:nvPr/>
        </p:nvSpPr>
        <p:spPr>
          <a:xfrm>
            <a:off x="4887150" y="8478773"/>
            <a:ext cx="86009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Configure and Use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" grpId="2"/>
      <p:bldP build="whole" bldLvl="1" animBg="1" rev="0" advAuto="0" spid="501" grpId="1"/>
      <p:bldP build="whole" bldLvl="1" animBg="1" rev="0" advAuto="0" spid="503" grpId="3"/>
      <p:bldP build="whole" bldLvl="1" animBg="1" rev="0" advAuto="0" spid="504" grpId="4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AWS Cloudwatch"/>
          <p:cNvSpPr txBox="1"/>
          <p:nvPr/>
        </p:nvSpPr>
        <p:spPr>
          <a:xfrm>
            <a:off x="301907" y="7491"/>
            <a:ext cx="100787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AWS Cloudwatch</a:t>
            </a:r>
          </a:p>
        </p:txBody>
      </p:sp>
      <p:sp>
        <p:nvSpPr>
          <p:cNvPr id="507" name="DB Instance"/>
          <p:cNvSpPr/>
          <p:nvPr/>
        </p:nvSpPr>
        <p:spPr>
          <a:xfrm>
            <a:off x="10936816" y="7861427"/>
            <a:ext cx="3691403" cy="12451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508" name="Rectangle"/>
          <p:cNvSpPr/>
          <p:nvPr/>
        </p:nvSpPr>
        <p:spPr>
          <a:xfrm>
            <a:off x="11165153" y="5500120"/>
            <a:ext cx="2864606" cy="2193047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9" name="Product Instance"/>
          <p:cNvSpPr/>
          <p:nvPr/>
        </p:nvSpPr>
        <p:spPr>
          <a:xfrm>
            <a:off x="3201519" y="10943906"/>
            <a:ext cx="4235855" cy="1632581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 Instance</a:t>
            </a:r>
          </a:p>
        </p:txBody>
      </p:sp>
      <p:sp>
        <p:nvSpPr>
          <p:cNvPr id="510" name="Rectangle"/>
          <p:cNvSpPr/>
          <p:nvPr/>
        </p:nvSpPr>
        <p:spPr>
          <a:xfrm>
            <a:off x="3887144" y="8708164"/>
            <a:ext cx="2864606" cy="2193047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Coupon Instance"/>
          <p:cNvSpPr/>
          <p:nvPr/>
        </p:nvSpPr>
        <p:spPr>
          <a:xfrm>
            <a:off x="3319548" y="4269510"/>
            <a:ext cx="3781446" cy="1522088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 Instance</a:t>
            </a:r>
          </a:p>
        </p:txBody>
      </p:sp>
      <p:sp>
        <p:nvSpPr>
          <p:cNvPr id="512" name="Coupon…"/>
          <p:cNvSpPr/>
          <p:nvPr/>
        </p:nvSpPr>
        <p:spPr>
          <a:xfrm>
            <a:off x="3832515" y="2135072"/>
            <a:ext cx="2755513" cy="191506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513" name="MySql"/>
          <p:cNvSpPr txBox="1"/>
          <p:nvPr/>
        </p:nvSpPr>
        <p:spPr>
          <a:xfrm>
            <a:off x="11617015" y="6167703"/>
            <a:ext cx="19608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514" name="Product…"/>
          <p:cNvSpPr txBox="1"/>
          <p:nvPr/>
        </p:nvSpPr>
        <p:spPr>
          <a:xfrm>
            <a:off x="3985413" y="9149769"/>
            <a:ext cx="244348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515" name="Line"/>
          <p:cNvSpPr/>
          <p:nvPr/>
        </p:nvSpPr>
        <p:spPr>
          <a:xfrm flipV="1">
            <a:off x="7841466" y="9243362"/>
            <a:ext cx="2673160" cy="154985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516" name="Line"/>
          <p:cNvSpPr/>
          <p:nvPr/>
        </p:nvSpPr>
        <p:spPr>
          <a:xfrm>
            <a:off x="7710546" y="4946730"/>
            <a:ext cx="2856847" cy="11916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517" name="Line"/>
          <p:cNvSpPr/>
          <p:nvPr/>
        </p:nvSpPr>
        <p:spPr>
          <a:xfrm flipV="1">
            <a:off x="5319446" y="6309402"/>
            <a:ext cx="1" cy="23560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518" name="EBS"/>
          <p:cNvSpPr txBox="1"/>
          <p:nvPr/>
        </p:nvSpPr>
        <p:spPr>
          <a:xfrm>
            <a:off x="1152933" y="6990103"/>
            <a:ext cx="159562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EBS</a:t>
            </a:r>
          </a:p>
        </p:txBody>
      </p:sp>
      <p:sp>
        <p:nvSpPr>
          <p:cNvPr id="519" name="RDS"/>
          <p:cNvSpPr txBox="1"/>
          <p:nvPr/>
        </p:nvSpPr>
        <p:spPr>
          <a:xfrm>
            <a:off x="11588418" y="9307355"/>
            <a:ext cx="166649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RDS</a:t>
            </a:r>
          </a:p>
        </p:txBody>
      </p:sp>
      <p:sp>
        <p:nvSpPr>
          <p:cNvPr id="520" name="EC2"/>
          <p:cNvSpPr txBox="1"/>
          <p:nvPr/>
        </p:nvSpPr>
        <p:spPr>
          <a:xfrm>
            <a:off x="6957745" y="12416277"/>
            <a:ext cx="155371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EC2</a:t>
            </a:r>
          </a:p>
        </p:txBody>
      </p:sp>
      <p:sp>
        <p:nvSpPr>
          <p:cNvPr id="521" name="Collect"/>
          <p:cNvSpPr txBox="1"/>
          <p:nvPr/>
        </p:nvSpPr>
        <p:spPr>
          <a:xfrm>
            <a:off x="16618717" y="3541169"/>
            <a:ext cx="32933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Collect</a:t>
            </a:r>
          </a:p>
        </p:txBody>
      </p:sp>
      <p:sp>
        <p:nvSpPr>
          <p:cNvPr id="522" name="Monitor"/>
          <p:cNvSpPr txBox="1"/>
          <p:nvPr/>
        </p:nvSpPr>
        <p:spPr>
          <a:xfrm>
            <a:off x="16645202" y="5745462"/>
            <a:ext cx="36144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Monitor</a:t>
            </a:r>
          </a:p>
        </p:txBody>
      </p:sp>
      <p:sp>
        <p:nvSpPr>
          <p:cNvPr id="523" name="Act"/>
          <p:cNvSpPr txBox="1"/>
          <p:nvPr/>
        </p:nvSpPr>
        <p:spPr>
          <a:xfrm>
            <a:off x="16671689" y="10154050"/>
            <a:ext cx="16383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Act</a:t>
            </a:r>
          </a:p>
        </p:txBody>
      </p:sp>
      <p:sp>
        <p:nvSpPr>
          <p:cNvPr id="524" name="Analyze"/>
          <p:cNvSpPr txBox="1"/>
          <p:nvPr/>
        </p:nvSpPr>
        <p:spPr>
          <a:xfrm>
            <a:off x="16627422" y="7949756"/>
            <a:ext cx="36499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Analyze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6" grpId="19"/>
      <p:bldP build="whole" bldLvl="1" animBg="1" rev="0" advAuto="0" spid="517" grpId="6"/>
      <p:bldP build="whole" bldLvl="1" animBg="1" rev="0" advAuto="0" spid="510" grpId="4"/>
      <p:bldP build="whole" bldLvl="1" animBg="1" rev="0" advAuto="0" spid="507" grpId="8"/>
      <p:bldP build="whole" bldLvl="1" animBg="1" rev="0" advAuto="0" spid="520" grpId="14"/>
      <p:bldP build="whole" bldLvl="1" animBg="1" rev="0" advAuto="0" spid="524" grpId="17"/>
      <p:bldP build="whole" bldLvl="1" animBg="1" rev="0" advAuto="0" spid="512" grpId="2"/>
      <p:bldP build="whole" bldLvl="1" animBg="1" rev="0" advAuto="0" spid="509" grpId="3"/>
      <p:bldP build="whole" bldLvl="1" animBg="1" rev="0" advAuto="0" spid="521" grpId="15"/>
      <p:bldP build="whole" bldLvl="1" animBg="1" rev="0" advAuto="0" spid="516" grpId="10"/>
      <p:bldP build="whole" bldLvl="1" animBg="1" rev="0" advAuto="0" spid="515" grpId="7"/>
      <p:bldP build="whole" bldLvl="1" animBg="1" rev="0" advAuto="0" spid="519" grpId="11"/>
      <p:bldP build="whole" bldLvl="1" animBg="1" rev="0" advAuto="0" spid="513" grpId="9"/>
      <p:bldP build="whole" bldLvl="1" animBg="1" rev="0" advAuto="0" spid="518" grpId="13"/>
      <p:bldP build="whole" bldLvl="1" animBg="1" rev="0" advAuto="0" spid="508" grpId="12"/>
      <p:bldP build="whole" bldLvl="1" animBg="1" rev="0" advAuto="0" spid="511" grpId="1"/>
      <p:bldP build="whole" bldLvl="1" animBg="1" rev="0" advAuto="0" spid="514" grpId="5"/>
      <p:bldP build="whole" bldLvl="1" animBg="1" rev="0" advAuto="0" spid="522" grpId="16"/>
      <p:bldP build="whole" bldLvl="1" animBg="1" rev="0" advAuto="0" spid="523" grpId="18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loud Watch"/>
          <p:cNvSpPr/>
          <p:nvPr/>
        </p:nvSpPr>
        <p:spPr>
          <a:xfrm>
            <a:off x="9969058" y="5589668"/>
            <a:ext cx="4780931" cy="1715509"/>
          </a:xfrm>
          <a:prstGeom prst="roundRect">
            <a:avLst>
              <a:gd name="adj" fmla="val 111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Cloud Watch</a:t>
            </a:r>
          </a:p>
        </p:txBody>
      </p:sp>
      <p:sp>
        <p:nvSpPr>
          <p:cNvPr id="527" name="RDS"/>
          <p:cNvSpPr/>
          <p:nvPr/>
        </p:nvSpPr>
        <p:spPr>
          <a:xfrm>
            <a:off x="10297086" y="389413"/>
            <a:ext cx="4780932" cy="1715510"/>
          </a:xfrm>
          <a:prstGeom prst="roundRect">
            <a:avLst>
              <a:gd name="adj" fmla="val 11105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RDS</a:t>
            </a:r>
          </a:p>
        </p:txBody>
      </p:sp>
      <p:sp>
        <p:nvSpPr>
          <p:cNvPr id="528" name="EC2"/>
          <p:cNvSpPr/>
          <p:nvPr/>
        </p:nvSpPr>
        <p:spPr>
          <a:xfrm>
            <a:off x="17848101" y="5589668"/>
            <a:ext cx="4780931" cy="1715509"/>
          </a:xfrm>
          <a:prstGeom prst="roundRect">
            <a:avLst>
              <a:gd name="adj" fmla="val 1110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529" name="SNS"/>
          <p:cNvSpPr/>
          <p:nvPr/>
        </p:nvSpPr>
        <p:spPr>
          <a:xfrm>
            <a:off x="10297086" y="10789922"/>
            <a:ext cx="4780932" cy="1715509"/>
          </a:xfrm>
          <a:prstGeom prst="roundRect">
            <a:avLst>
              <a:gd name="adj" fmla="val 11105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SNS</a:t>
            </a:r>
          </a:p>
        </p:txBody>
      </p:sp>
      <p:sp>
        <p:nvSpPr>
          <p:cNvPr id="530" name="EBS"/>
          <p:cNvSpPr/>
          <p:nvPr/>
        </p:nvSpPr>
        <p:spPr>
          <a:xfrm>
            <a:off x="2712566" y="5589668"/>
            <a:ext cx="4780932" cy="1715509"/>
          </a:xfrm>
          <a:prstGeom prst="roundRect">
            <a:avLst>
              <a:gd name="adj" fmla="val 11105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531" name="Line"/>
          <p:cNvSpPr/>
          <p:nvPr/>
        </p:nvSpPr>
        <p:spPr>
          <a:xfrm flipV="1">
            <a:off x="12324428" y="2604488"/>
            <a:ext cx="1" cy="248561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" name="Line"/>
          <p:cNvSpPr/>
          <p:nvPr/>
        </p:nvSpPr>
        <p:spPr>
          <a:xfrm>
            <a:off x="12248731" y="7452564"/>
            <a:ext cx="1" cy="318997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" name="Line"/>
          <p:cNvSpPr/>
          <p:nvPr/>
        </p:nvSpPr>
        <p:spPr>
          <a:xfrm>
            <a:off x="15290643" y="6574421"/>
            <a:ext cx="201680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4" name="Line"/>
          <p:cNvSpPr/>
          <p:nvPr/>
        </p:nvSpPr>
        <p:spPr>
          <a:xfrm flipH="1">
            <a:off x="7611538" y="6607926"/>
            <a:ext cx="201680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4"/>
      <p:bldP build="whole" bldLvl="1" animBg="1" rev="0" advAuto="0" spid="527" grpId="2"/>
      <p:bldP build="whole" bldLvl="1" animBg="1" rev="0" advAuto="0" spid="532" grpId="9"/>
      <p:bldP build="whole" bldLvl="1" animBg="1" rev="0" advAuto="0" spid="533" grpId="7"/>
      <p:bldP build="whole" bldLvl="1" animBg="1" rev="0" advAuto="0" spid="528" grpId="3"/>
      <p:bldP build="whole" bldLvl="1" animBg="1" rev="0" advAuto="0" spid="530" grpId="5"/>
      <p:bldP build="whole" bldLvl="1" animBg="1" rev="0" advAuto="0" spid="526" grpId="1"/>
      <p:bldP build="whole" bldLvl="1" animBg="1" rev="0" advAuto="0" spid="531" grpId="6"/>
      <p:bldP build="whole" bldLvl="1" animBg="1" rev="0" advAuto="0" spid="534" grpId="8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imple Notification Service (SNS)"/>
          <p:cNvSpPr txBox="1"/>
          <p:nvPr/>
        </p:nvSpPr>
        <p:spPr>
          <a:xfrm>
            <a:off x="402421" y="476557"/>
            <a:ext cx="189750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Simple Notification Service (SNS)</a:t>
            </a:r>
          </a:p>
        </p:txBody>
      </p:sp>
      <p:sp>
        <p:nvSpPr>
          <p:cNvPr id="537" name="Subscription"/>
          <p:cNvSpPr/>
          <p:nvPr/>
        </p:nvSpPr>
        <p:spPr>
          <a:xfrm>
            <a:off x="17688366" y="5700506"/>
            <a:ext cx="4780932" cy="1715510"/>
          </a:xfrm>
          <a:prstGeom prst="roundRect">
            <a:avLst>
              <a:gd name="adj" fmla="val 1110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Subscription</a:t>
            </a:r>
          </a:p>
        </p:txBody>
      </p:sp>
      <p:sp>
        <p:nvSpPr>
          <p:cNvPr id="538" name="Topic"/>
          <p:cNvSpPr/>
          <p:nvPr/>
        </p:nvSpPr>
        <p:spPr>
          <a:xfrm>
            <a:off x="8970115" y="5576463"/>
            <a:ext cx="4780931" cy="1715509"/>
          </a:xfrm>
          <a:prstGeom prst="roundRect">
            <a:avLst>
              <a:gd name="adj" fmla="val 11105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539" name="Cloud Watch Alarm"/>
          <p:cNvSpPr/>
          <p:nvPr/>
        </p:nvSpPr>
        <p:spPr>
          <a:xfrm>
            <a:off x="1345836" y="3968235"/>
            <a:ext cx="4780932" cy="1715510"/>
          </a:xfrm>
          <a:prstGeom prst="roundRect">
            <a:avLst>
              <a:gd name="adj" fmla="val 111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Cloud Watch Alarm</a:t>
            </a:r>
          </a:p>
        </p:txBody>
      </p:sp>
      <p:sp>
        <p:nvSpPr>
          <p:cNvPr id="540" name="Line"/>
          <p:cNvSpPr/>
          <p:nvPr/>
        </p:nvSpPr>
        <p:spPr>
          <a:xfrm>
            <a:off x="6212370" y="5561222"/>
            <a:ext cx="2682549" cy="92720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" name="Email"/>
          <p:cNvSpPr txBox="1"/>
          <p:nvPr/>
        </p:nvSpPr>
        <p:spPr>
          <a:xfrm>
            <a:off x="17852770" y="7933129"/>
            <a:ext cx="197739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Email</a:t>
            </a:r>
          </a:p>
        </p:txBody>
      </p:sp>
      <p:sp>
        <p:nvSpPr>
          <p:cNvPr id="542" name="HTTP"/>
          <p:cNvSpPr txBox="1"/>
          <p:nvPr/>
        </p:nvSpPr>
        <p:spPr>
          <a:xfrm>
            <a:off x="17718566" y="9267409"/>
            <a:ext cx="203301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HTTP</a:t>
            </a:r>
          </a:p>
        </p:txBody>
      </p:sp>
      <p:sp>
        <p:nvSpPr>
          <p:cNvPr id="543" name="AWS Lambda"/>
          <p:cNvSpPr txBox="1"/>
          <p:nvPr/>
        </p:nvSpPr>
        <p:spPr>
          <a:xfrm>
            <a:off x="17680437" y="10601688"/>
            <a:ext cx="479679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AWS Lambda</a:t>
            </a:r>
          </a:p>
        </p:txBody>
      </p:sp>
      <p:sp>
        <p:nvSpPr>
          <p:cNvPr id="544" name="NumberOfNotificationsFailed"/>
          <p:cNvSpPr txBox="1"/>
          <p:nvPr/>
        </p:nvSpPr>
        <p:spPr>
          <a:xfrm>
            <a:off x="9017424" y="3663787"/>
            <a:ext cx="89185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>
                <a:solidFill>
                  <a:srgbClr val="16191F"/>
                </a:solidFill>
              </a:defRPr>
            </a:lvl1pPr>
          </a:lstStyle>
          <a:p>
            <a:pPr/>
            <a:r>
              <a:t>NumberOfNotificationsFailed</a:t>
            </a:r>
          </a:p>
        </p:txBody>
      </p:sp>
      <p:sp>
        <p:nvSpPr>
          <p:cNvPr id="545" name="Message"/>
          <p:cNvSpPr txBox="1"/>
          <p:nvPr/>
        </p:nvSpPr>
        <p:spPr>
          <a:xfrm>
            <a:off x="4956331" y="6129320"/>
            <a:ext cx="28536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>
                <a:solidFill>
                  <a:srgbClr val="16191F"/>
                </a:solidFill>
              </a:defRPr>
            </a:lvl1pPr>
          </a:lstStyle>
          <a:p>
            <a:pPr/>
            <a:r>
              <a:t>Message</a:t>
            </a:r>
          </a:p>
        </p:txBody>
      </p:sp>
      <p:sp>
        <p:nvSpPr>
          <p:cNvPr id="546" name="Micro Service"/>
          <p:cNvSpPr/>
          <p:nvPr/>
        </p:nvSpPr>
        <p:spPr>
          <a:xfrm>
            <a:off x="1096500" y="7432778"/>
            <a:ext cx="4780932" cy="1715509"/>
          </a:xfrm>
          <a:prstGeom prst="roundRect">
            <a:avLst>
              <a:gd name="adj" fmla="val 1110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Micro Service</a:t>
            </a:r>
          </a:p>
        </p:txBody>
      </p:sp>
      <p:sp>
        <p:nvSpPr>
          <p:cNvPr id="547" name="Line"/>
          <p:cNvSpPr/>
          <p:nvPr/>
        </p:nvSpPr>
        <p:spPr>
          <a:xfrm flipH="1">
            <a:off x="14316236" y="6434217"/>
            <a:ext cx="280694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8" name="Line"/>
          <p:cNvSpPr/>
          <p:nvPr/>
        </p:nvSpPr>
        <p:spPr>
          <a:xfrm flipV="1">
            <a:off x="6183162" y="7403946"/>
            <a:ext cx="2998283" cy="155097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8"/>
      <p:bldP build="whole" bldLvl="1" animBg="1" rev="0" advAuto="0" spid="547" grpId="4"/>
      <p:bldP build="whole" bldLvl="1" animBg="1" rev="0" advAuto="0" spid="545" grpId="10"/>
      <p:bldP build="whole" bldLvl="1" animBg="1" rev="0" advAuto="0" spid="537" grpId="3"/>
      <p:bldP build="whole" bldLvl="1" animBg="1" rev="0" advAuto="0" spid="542" grpId="6"/>
      <p:bldP build="whole" bldLvl="1" animBg="1" rev="0" advAuto="0" spid="544" grpId="13"/>
      <p:bldP build="whole" bldLvl="1" animBg="1" rev="0" advAuto="0" spid="548" grpId="12"/>
      <p:bldP build="whole" bldLvl="1" animBg="1" rev="0" advAuto="0" spid="543" grpId="7"/>
      <p:bldP build="whole" bldLvl="1" animBg="1" rev="0" advAuto="0" spid="536" grpId="1"/>
      <p:bldP build="whole" bldLvl="1" animBg="1" rev="0" advAuto="0" spid="538" grpId="2"/>
      <p:bldP build="whole" bldLvl="1" animBg="1" rev="0" advAuto="0" spid="541" grpId="5"/>
      <p:bldP build="whole" bldLvl="1" animBg="1" rev="0" advAuto="0" spid="540" grpId="9"/>
      <p:bldP build="whole" bldLvl="1" animBg="1" rev="0" advAuto="0" spid="546" grpId="1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1- Simple Notification Service"/>
          <p:cNvSpPr txBox="1"/>
          <p:nvPr/>
        </p:nvSpPr>
        <p:spPr>
          <a:xfrm>
            <a:off x="2379201" y="644081"/>
            <a:ext cx="169545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1- Simple Notification Service</a:t>
            </a:r>
          </a:p>
        </p:txBody>
      </p:sp>
      <p:sp>
        <p:nvSpPr>
          <p:cNvPr id="551" name="Topics"/>
          <p:cNvSpPr txBox="1"/>
          <p:nvPr/>
        </p:nvSpPr>
        <p:spPr>
          <a:xfrm>
            <a:off x="6138401" y="3006281"/>
            <a:ext cx="37833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Topics</a:t>
            </a:r>
          </a:p>
        </p:txBody>
      </p:sp>
      <p:sp>
        <p:nvSpPr>
          <p:cNvPr id="552" name="Subscriptions"/>
          <p:cNvSpPr txBox="1"/>
          <p:nvPr/>
        </p:nvSpPr>
        <p:spPr>
          <a:xfrm>
            <a:off x="6138401" y="5165281"/>
            <a:ext cx="79235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Subscriptions</a:t>
            </a:r>
          </a:p>
        </p:txBody>
      </p:sp>
      <p:sp>
        <p:nvSpPr>
          <p:cNvPr id="553" name="2- Create Alarm and attach SNS"/>
          <p:cNvSpPr txBox="1"/>
          <p:nvPr/>
        </p:nvSpPr>
        <p:spPr>
          <a:xfrm>
            <a:off x="2379201" y="8035481"/>
            <a:ext cx="183921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2- Create Alarm and attach SNS</a:t>
            </a:r>
          </a:p>
        </p:txBody>
      </p:sp>
      <p:sp>
        <p:nvSpPr>
          <p:cNvPr id="554" name="3-Test"/>
          <p:cNvSpPr txBox="1"/>
          <p:nvPr/>
        </p:nvSpPr>
        <p:spPr>
          <a:xfrm>
            <a:off x="2353801" y="10905681"/>
            <a:ext cx="36195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3-Test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2"/>
      <p:bldP build="whole" bldLvl="1" animBg="1" rev="0" advAuto="0" spid="550" grpId="1"/>
      <p:bldP build="whole" bldLvl="1" animBg="1" rev="0" advAuto="0" spid="552" grpId="3"/>
      <p:bldP build="whole" bldLvl="1" animBg="1" rev="0" advAuto="0" spid="554" grpId="5"/>
      <p:bldP build="whole" bldLvl="1" animBg="1" rev="0" advAuto="0" spid="553" grpId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AM"/>
          <p:cNvSpPr txBox="1"/>
          <p:nvPr/>
        </p:nvSpPr>
        <p:spPr>
          <a:xfrm>
            <a:off x="979805" y="558169"/>
            <a:ext cx="25107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IAM</a:t>
            </a:r>
          </a:p>
        </p:txBody>
      </p:sp>
      <p:sp>
        <p:nvSpPr>
          <p:cNvPr id="557" name="Console"/>
          <p:cNvSpPr txBox="1"/>
          <p:nvPr/>
        </p:nvSpPr>
        <p:spPr>
          <a:xfrm>
            <a:off x="1245869" y="3128864"/>
            <a:ext cx="38582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Console</a:t>
            </a:r>
          </a:p>
        </p:txBody>
      </p:sp>
      <p:sp>
        <p:nvSpPr>
          <p:cNvPr id="558" name="Programmatic Access"/>
          <p:cNvSpPr txBox="1"/>
          <p:nvPr/>
        </p:nvSpPr>
        <p:spPr>
          <a:xfrm>
            <a:off x="1271269" y="5030227"/>
            <a:ext cx="101066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Programmatic Access</a:t>
            </a:r>
          </a:p>
        </p:txBody>
      </p:sp>
      <p:sp>
        <p:nvSpPr>
          <p:cNvPr id="559" name="Users"/>
          <p:cNvSpPr txBox="1"/>
          <p:nvPr/>
        </p:nvSpPr>
        <p:spPr>
          <a:xfrm>
            <a:off x="9572497" y="7892351"/>
            <a:ext cx="208940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Users</a:t>
            </a:r>
          </a:p>
        </p:txBody>
      </p:sp>
      <p:sp>
        <p:nvSpPr>
          <p:cNvPr id="560" name="User Groups"/>
          <p:cNvSpPr txBox="1"/>
          <p:nvPr/>
        </p:nvSpPr>
        <p:spPr>
          <a:xfrm>
            <a:off x="9569322" y="9408667"/>
            <a:ext cx="443255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User Groups</a:t>
            </a:r>
          </a:p>
        </p:txBody>
      </p:sp>
      <p:sp>
        <p:nvSpPr>
          <p:cNvPr id="561" name="Role"/>
          <p:cNvSpPr txBox="1"/>
          <p:nvPr/>
        </p:nvSpPr>
        <p:spPr>
          <a:xfrm>
            <a:off x="9562592" y="10924984"/>
            <a:ext cx="165201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Role</a:t>
            </a:r>
          </a:p>
        </p:txBody>
      </p:sp>
      <p:sp>
        <p:nvSpPr>
          <p:cNvPr id="562" name="EC2"/>
          <p:cNvSpPr/>
          <p:nvPr/>
        </p:nvSpPr>
        <p:spPr>
          <a:xfrm>
            <a:off x="18235017" y="1788914"/>
            <a:ext cx="3423246" cy="18186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563" name="RDS"/>
          <p:cNvSpPr/>
          <p:nvPr/>
        </p:nvSpPr>
        <p:spPr>
          <a:xfrm>
            <a:off x="18235017" y="4760714"/>
            <a:ext cx="3423246" cy="181868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RDS</a:t>
            </a:r>
          </a:p>
        </p:txBody>
      </p:sp>
      <p:sp>
        <p:nvSpPr>
          <p:cNvPr id="564" name="S3"/>
          <p:cNvSpPr/>
          <p:nvPr/>
        </p:nvSpPr>
        <p:spPr>
          <a:xfrm>
            <a:off x="18235017" y="7732514"/>
            <a:ext cx="3423246" cy="181868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S3</a:t>
            </a:r>
          </a:p>
        </p:txBody>
      </p:sp>
      <p:sp>
        <p:nvSpPr>
          <p:cNvPr id="565" name="CloudWatch"/>
          <p:cNvSpPr/>
          <p:nvPr/>
        </p:nvSpPr>
        <p:spPr>
          <a:xfrm>
            <a:off x="18235017" y="10907514"/>
            <a:ext cx="3423246" cy="181868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CloudWatch</a:t>
            </a:r>
          </a:p>
        </p:txBody>
      </p:sp>
      <p:sp>
        <p:nvSpPr>
          <p:cNvPr id="566" name="Access"/>
          <p:cNvSpPr txBox="1"/>
          <p:nvPr/>
        </p:nvSpPr>
        <p:spPr>
          <a:xfrm>
            <a:off x="7105014" y="558169"/>
            <a:ext cx="45351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Access</a:t>
            </a:r>
          </a:p>
        </p:txBody>
      </p:sp>
      <p:sp>
        <p:nvSpPr>
          <p:cNvPr id="567" name="Permissions"/>
          <p:cNvSpPr txBox="1"/>
          <p:nvPr/>
        </p:nvSpPr>
        <p:spPr>
          <a:xfrm>
            <a:off x="2262504" y="9815067"/>
            <a:ext cx="426339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Permissions</a:t>
            </a:r>
          </a:p>
        </p:txBody>
      </p:sp>
      <p:sp>
        <p:nvSpPr>
          <p:cNvPr id="568" name="Policy"/>
          <p:cNvSpPr txBox="1"/>
          <p:nvPr/>
        </p:nvSpPr>
        <p:spPr>
          <a:xfrm>
            <a:off x="1808607" y="8550921"/>
            <a:ext cx="217398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Policy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9"/>
      <p:bldP build="whole" bldLvl="1" animBg="1" rev="0" advAuto="0" spid="562" grpId="3"/>
      <p:bldP build="whole" bldLvl="1" animBg="1" rev="0" advAuto="0" spid="556" grpId="1"/>
      <p:bldP build="whole" bldLvl="1" animBg="1" rev="0" advAuto="0" spid="566" grpId="2"/>
      <p:bldP build="whole" bldLvl="1" animBg="1" rev="0" advAuto="0" spid="567" grpId="10"/>
      <p:bldP build="whole" bldLvl="1" animBg="1" rev="0" advAuto="0" spid="558" grpId="8"/>
      <p:bldP build="whole" bldLvl="1" animBg="1" rev="0" advAuto="0" spid="557" grpId="7"/>
      <p:bldP build="whole" bldLvl="1" animBg="1" rev="0" advAuto="0" spid="560" grpId="12"/>
      <p:bldP build="whole" bldLvl="1" animBg="1" rev="0" advAuto="0" spid="565" grpId="6"/>
      <p:bldP build="whole" bldLvl="1" animBg="1" rev="0" advAuto="0" spid="563" grpId="4"/>
      <p:bldP build="whole" bldLvl="1" animBg="1" rev="0" advAuto="0" spid="559" grpId="11"/>
      <p:bldP build="whole" bldLvl="1" animBg="1" rev="0" advAuto="0" spid="564" grpId="5"/>
      <p:bldP build="whole" bldLvl="1" animBg="1" rev="0" advAuto="0" spid="561" grpId="1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AWS CLI"/>
          <p:cNvSpPr txBox="1"/>
          <p:nvPr/>
        </p:nvSpPr>
        <p:spPr>
          <a:xfrm>
            <a:off x="410019" y="633729"/>
            <a:ext cx="52108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AWS CLI</a:t>
            </a:r>
          </a:p>
        </p:txBody>
      </p:sp>
      <p:sp>
        <p:nvSpPr>
          <p:cNvPr id="571" name="EC2"/>
          <p:cNvSpPr/>
          <p:nvPr/>
        </p:nvSpPr>
        <p:spPr>
          <a:xfrm>
            <a:off x="14628217" y="2398514"/>
            <a:ext cx="3423246" cy="18186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572" name="RDS"/>
          <p:cNvSpPr/>
          <p:nvPr/>
        </p:nvSpPr>
        <p:spPr>
          <a:xfrm>
            <a:off x="14110923" y="6665991"/>
            <a:ext cx="3423246" cy="181868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RDS</a:t>
            </a:r>
          </a:p>
        </p:txBody>
      </p:sp>
      <p:sp>
        <p:nvSpPr>
          <p:cNvPr id="573" name="S3"/>
          <p:cNvSpPr/>
          <p:nvPr/>
        </p:nvSpPr>
        <p:spPr>
          <a:xfrm>
            <a:off x="14374217" y="10933469"/>
            <a:ext cx="3423246" cy="181868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S3</a:t>
            </a:r>
          </a:p>
        </p:txBody>
      </p:sp>
      <p:sp>
        <p:nvSpPr>
          <p:cNvPr id="574" name="Command Line"/>
          <p:cNvSpPr/>
          <p:nvPr/>
        </p:nvSpPr>
        <p:spPr>
          <a:xfrm>
            <a:off x="5204817" y="5935166"/>
            <a:ext cx="3423246" cy="265846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 Line</a:t>
            </a:r>
          </a:p>
        </p:txBody>
      </p:sp>
      <p:sp>
        <p:nvSpPr>
          <p:cNvPr id="575" name="Line"/>
          <p:cNvSpPr/>
          <p:nvPr/>
        </p:nvSpPr>
        <p:spPr>
          <a:xfrm flipV="1">
            <a:off x="9067799" y="3741117"/>
            <a:ext cx="5347798" cy="316904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" name="Line"/>
          <p:cNvSpPr/>
          <p:nvPr/>
        </p:nvSpPr>
        <p:spPr>
          <a:xfrm>
            <a:off x="9067101" y="7543227"/>
            <a:ext cx="4605018" cy="340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7" name="Line"/>
          <p:cNvSpPr/>
          <p:nvPr/>
        </p:nvSpPr>
        <p:spPr>
          <a:xfrm>
            <a:off x="8839695" y="8295909"/>
            <a:ext cx="5072422" cy="263012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8" name="creat/stop/start"/>
          <p:cNvSpPr txBox="1"/>
          <p:nvPr/>
        </p:nvSpPr>
        <p:spPr>
          <a:xfrm>
            <a:off x="7724965" y="3490467"/>
            <a:ext cx="536371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creat/stop/start</a:t>
            </a:r>
          </a:p>
        </p:txBody>
      </p:sp>
      <p:sp>
        <p:nvSpPr>
          <p:cNvPr id="579" name="create"/>
          <p:cNvSpPr txBox="1"/>
          <p:nvPr/>
        </p:nvSpPr>
        <p:spPr>
          <a:xfrm>
            <a:off x="10661698" y="6142729"/>
            <a:ext cx="255260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create</a:t>
            </a:r>
          </a:p>
        </p:txBody>
      </p:sp>
      <p:sp>
        <p:nvSpPr>
          <p:cNvPr id="580" name="copy"/>
          <p:cNvSpPr txBox="1"/>
          <p:nvPr/>
        </p:nvSpPr>
        <p:spPr>
          <a:xfrm>
            <a:off x="11041125" y="8267722"/>
            <a:ext cx="1793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copy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6" grpId="8"/>
      <p:bldP build="whole" bldLvl="1" animBg="1" rev="0" advAuto="0" spid="574" grpId="5"/>
      <p:bldP build="whole" bldLvl="1" animBg="1" rev="0" advAuto="0" spid="579" grpId="9"/>
      <p:bldP build="whole" bldLvl="1" animBg="1" rev="0" advAuto="0" spid="572" grpId="3"/>
      <p:bldP build="whole" bldLvl="1" animBg="1" rev="0" advAuto="0" spid="575" grpId="6"/>
      <p:bldP build="whole" bldLvl="1" animBg="1" rev="0" advAuto="0" spid="570" grpId="1"/>
      <p:bldP build="whole" bldLvl="1" animBg="1" rev="0" advAuto="0" spid="578" grpId="7"/>
      <p:bldP build="whole" bldLvl="1" animBg="1" rev="0" advAuto="0" spid="573" grpId="4"/>
      <p:bldP build="whole" bldLvl="1" animBg="1" rev="0" advAuto="0" spid="577" grpId="10"/>
      <p:bldP build="whole" bldLvl="1" animBg="1" rev="0" advAuto="0" spid="580" grpId="11"/>
      <p:bldP build="whole" bldLvl="1" animBg="1" rev="0" advAuto="0" spid="571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olicy"/>
          <p:cNvSpPr txBox="1"/>
          <p:nvPr/>
        </p:nvSpPr>
        <p:spPr>
          <a:xfrm>
            <a:off x="691007" y="747267"/>
            <a:ext cx="2173987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Policy</a:t>
            </a:r>
          </a:p>
        </p:txBody>
      </p:sp>
      <p:sp>
        <p:nvSpPr>
          <p:cNvPr id="583" name="Actions"/>
          <p:cNvSpPr txBox="1"/>
          <p:nvPr/>
        </p:nvSpPr>
        <p:spPr>
          <a:xfrm>
            <a:off x="17131537" y="2703067"/>
            <a:ext cx="266852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Actions</a:t>
            </a:r>
          </a:p>
        </p:txBody>
      </p:sp>
      <p:sp>
        <p:nvSpPr>
          <p:cNvPr id="584" name="Resouces"/>
          <p:cNvSpPr txBox="1"/>
          <p:nvPr/>
        </p:nvSpPr>
        <p:spPr>
          <a:xfrm>
            <a:off x="17126497" y="4176267"/>
            <a:ext cx="348691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Resouces</a:t>
            </a:r>
          </a:p>
        </p:txBody>
      </p:sp>
      <p:sp>
        <p:nvSpPr>
          <p:cNvPr id="585" name="Effect"/>
          <p:cNvSpPr txBox="1"/>
          <p:nvPr/>
        </p:nvSpPr>
        <p:spPr>
          <a:xfrm>
            <a:off x="17115273" y="5928867"/>
            <a:ext cx="207797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Effect</a:t>
            </a:r>
          </a:p>
        </p:txBody>
      </p:sp>
      <p:sp>
        <p:nvSpPr>
          <p:cNvPr id="586" name="Conditions"/>
          <p:cNvSpPr txBox="1"/>
          <p:nvPr/>
        </p:nvSpPr>
        <p:spPr>
          <a:xfrm>
            <a:off x="17199649" y="7681467"/>
            <a:ext cx="379780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Conditions</a:t>
            </a:r>
          </a:p>
        </p:txBody>
      </p:sp>
      <p:sp>
        <p:nvSpPr>
          <p:cNvPr id="587" name="Identity Based"/>
          <p:cNvSpPr txBox="1"/>
          <p:nvPr/>
        </p:nvSpPr>
        <p:spPr>
          <a:xfrm>
            <a:off x="2853563" y="2753867"/>
            <a:ext cx="501167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Identity Based</a:t>
            </a:r>
          </a:p>
        </p:txBody>
      </p:sp>
      <p:sp>
        <p:nvSpPr>
          <p:cNvPr id="588" name="Resource Based"/>
          <p:cNvSpPr txBox="1"/>
          <p:nvPr/>
        </p:nvSpPr>
        <p:spPr>
          <a:xfrm>
            <a:off x="2798699" y="4608067"/>
            <a:ext cx="573100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Resource Based</a:t>
            </a:r>
          </a:p>
        </p:txBody>
      </p:sp>
      <p:sp>
        <p:nvSpPr>
          <p:cNvPr id="589" name="IAM Permission Boundaries"/>
          <p:cNvSpPr txBox="1"/>
          <p:nvPr/>
        </p:nvSpPr>
        <p:spPr>
          <a:xfrm>
            <a:off x="2874518" y="6386067"/>
            <a:ext cx="954176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IAM Permission Boundaries</a:t>
            </a:r>
          </a:p>
        </p:txBody>
      </p:sp>
      <p:sp>
        <p:nvSpPr>
          <p:cNvPr id="590" name="Service Control Policies"/>
          <p:cNvSpPr txBox="1"/>
          <p:nvPr/>
        </p:nvSpPr>
        <p:spPr>
          <a:xfrm>
            <a:off x="2733040" y="8164067"/>
            <a:ext cx="819912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Service Control Policies</a:t>
            </a:r>
          </a:p>
        </p:txBody>
      </p:sp>
      <p:sp>
        <p:nvSpPr>
          <p:cNvPr id="591" name="Access Control Lists"/>
          <p:cNvSpPr txBox="1"/>
          <p:nvPr/>
        </p:nvSpPr>
        <p:spPr>
          <a:xfrm>
            <a:off x="2767583" y="9942067"/>
            <a:ext cx="711403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Access Control Lists</a:t>
            </a:r>
          </a:p>
        </p:txBody>
      </p:sp>
      <p:sp>
        <p:nvSpPr>
          <p:cNvPr id="592" name="Session Policies"/>
          <p:cNvSpPr txBox="1"/>
          <p:nvPr/>
        </p:nvSpPr>
        <p:spPr>
          <a:xfrm>
            <a:off x="2834512" y="11720067"/>
            <a:ext cx="565937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Session Policies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8" grpId="3"/>
      <p:bldP build="whole" bldLvl="1" animBg="1" rev="0" advAuto="0" spid="586" grpId="11"/>
      <p:bldP build="whole" bldLvl="1" animBg="1" rev="0" advAuto="0" spid="584" grpId="9"/>
      <p:bldP build="whole" bldLvl="1" animBg="1" rev="0" advAuto="0" spid="591" grpId="6"/>
      <p:bldP build="whole" bldLvl="1" animBg="1" rev="0" advAuto="0" spid="589" grpId="4"/>
      <p:bldP build="whole" bldLvl="1" animBg="1" rev="0" advAuto="0" spid="587" grpId="2"/>
      <p:bldP build="whole" bldLvl="1" animBg="1" rev="0" advAuto="0" spid="592" grpId="7"/>
      <p:bldP build="whole" bldLvl="1" animBg="1" rev="0" advAuto="0" spid="585" grpId="10"/>
      <p:bldP build="whole" bldLvl="1" animBg="1" rev="0" advAuto="0" spid="583" grpId="8"/>
      <p:bldP build="whole" bldLvl="1" animBg="1" rev="0" advAuto="0" spid="590" grpId="5"/>
      <p:bldP build="whole" bldLvl="1" animBg="1" rev="0" advAuto="0" spid="58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DOCKER"/>
          <p:cNvSpPr txBox="1"/>
          <p:nvPr/>
        </p:nvSpPr>
        <p:spPr>
          <a:xfrm>
            <a:off x="6865620" y="5325109"/>
            <a:ext cx="10652761" cy="306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20000"/>
            </a:lvl1pPr>
          </a:lstStyle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30 GB Storage"/>
          <p:cNvSpPr txBox="1"/>
          <p:nvPr/>
        </p:nvSpPr>
        <p:spPr>
          <a:xfrm>
            <a:off x="6366685" y="5119895"/>
            <a:ext cx="85344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30 GB Storage</a:t>
            </a:r>
          </a:p>
        </p:txBody>
      </p:sp>
      <p:sp>
        <p:nvSpPr>
          <p:cNvPr id="149" name="750 hours per month"/>
          <p:cNvSpPr txBox="1"/>
          <p:nvPr/>
        </p:nvSpPr>
        <p:spPr>
          <a:xfrm>
            <a:off x="6475411" y="7072802"/>
            <a:ext cx="119735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750 hours per month</a:t>
            </a:r>
          </a:p>
        </p:txBody>
      </p:sp>
      <p:sp>
        <p:nvSpPr>
          <p:cNvPr id="150" name="Free Tier Limit"/>
          <p:cNvSpPr txBox="1"/>
          <p:nvPr/>
        </p:nvSpPr>
        <p:spPr>
          <a:xfrm>
            <a:off x="378486" y="481973"/>
            <a:ext cx="88353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Free Tier Limit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ontainers"/>
          <p:cNvSpPr txBox="1"/>
          <p:nvPr/>
        </p:nvSpPr>
        <p:spPr>
          <a:xfrm>
            <a:off x="398001" y="6069329"/>
            <a:ext cx="627634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Containers</a:t>
            </a:r>
          </a:p>
        </p:txBody>
      </p:sp>
      <p:sp>
        <p:nvSpPr>
          <p:cNvPr id="597" name="MacOS"/>
          <p:cNvSpPr/>
          <p:nvPr/>
        </p:nvSpPr>
        <p:spPr>
          <a:xfrm>
            <a:off x="17536897" y="4445000"/>
            <a:ext cx="4971257" cy="127000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MacOS</a:t>
            </a:r>
          </a:p>
        </p:txBody>
      </p:sp>
      <p:sp>
        <p:nvSpPr>
          <p:cNvPr id="598" name="Ubuntu"/>
          <p:cNvSpPr/>
          <p:nvPr/>
        </p:nvSpPr>
        <p:spPr>
          <a:xfrm>
            <a:off x="17409897" y="9448800"/>
            <a:ext cx="4971257" cy="1270000"/>
          </a:xfrm>
          <a:prstGeom prst="rect">
            <a:avLst/>
          </a:prstGeom>
          <a:solidFill>
            <a:srgbClr val="FEAE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Ubuntu</a:t>
            </a:r>
          </a:p>
        </p:txBody>
      </p:sp>
      <p:sp>
        <p:nvSpPr>
          <p:cNvPr id="599" name="CentOs"/>
          <p:cNvSpPr/>
          <p:nvPr/>
        </p:nvSpPr>
        <p:spPr>
          <a:xfrm>
            <a:off x="9869668" y="12217400"/>
            <a:ext cx="4971258" cy="1270000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CentOs</a:t>
            </a:r>
          </a:p>
        </p:txBody>
      </p:sp>
      <p:sp>
        <p:nvSpPr>
          <p:cNvPr id="600" name="Windows"/>
          <p:cNvSpPr/>
          <p:nvPr/>
        </p:nvSpPr>
        <p:spPr>
          <a:xfrm>
            <a:off x="9706371" y="2857500"/>
            <a:ext cx="4971258" cy="127000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Windows</a:t>
            </a:r>
          </a:p>
        </p:txBody>
      </p:sp>
      <p:sp>
        <p:nvSpPr>
          <p:cNvPr id="601" name="Container"/>
          <p:cNvSpPr/>
          <p:nvPr/>
        </p:nvSpPr>
        <p:spPr>
          <a:xfrm>
            <a:off x="10504289" y="265509"/>
            <a:ext cx="3375422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602" name="Container"/>
          <p:cNvSpPr txBox="1"/>
          <p:nvPr/>
        </p:nvSpPr>
        <p:spPr>
          <a:xfrm>
            <a:off x="18536307" y="2681964"/>
            <a:ext cx="297243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603" name="Container"/>
          <p:cNvSpPr/>
          <p:nvPr/>
        </p:nvSpPr>
        <p:spPr>
          <a:xfrm>
            <a:off x="18207814" y="1853009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604" name="Container"/>
          <p:cNvSpPr/>
          <p:nvPr/>
        </p:nvSpPr>
        <p:spPr>
          <a:xfrm>
            <a:off x="18334814" y="6854380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605" name="Container"/>
          <p:cNvSpPr/>
          <p:nvPr/>
        </p:nvSpPr>
        <p:spPr>
          <a:xfrm>
            <a:off x="10667586" y="9608084"/>
            <a:ext cx="3375422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606" name="Dev"/>
          <p:cNvSpPr txBox="1"/>
          <p:nvPr/>
        </p:nvSpPr>
        <p:spPr>
          <a:xfrm>
            <a:off x="7624664" y="6360667"/>
            <a:ext cx="144094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Dev</a:t>
            </a:r>
          </a:p>
        </p:txBody>
      </p:sp>
      <p:sp>
        <p:nvSpPr>
          <p:cNvPr id="607" name="Test"/>
          <p:cNvSpPr txBox="1"/>
          <p:nvPr/>
        </p:nvSpPr>
        <p:spPr>
          <a:xfrm>
            <a:off x="9730962" y="6360667"/>
            <a:ext cx="149733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Test</a:t>
            </a:r>
          </a:p>
        </p:txBody>
      </p:sp>
      <p:sp>
        <p:nvSpPr>
          <p:cNvPr id="608" name="Stage"/>
          <p:cNvSpPr txBox="1"/>
          <p:nvPr/>
        </p:nvSpPr>
        <p:spPr>
          <a:xfrm>
            <a:off x="12073193" y="6360667"/>
            <a:ext cx="210388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Stage</a:t>
            </a:r>
          </a:p>
        </p:txBody>
      </p:sp>
      <p:sp>
        <p:nvSpPr>
          <p:cNvPr id="609" name="Prod"/>
          <p:cNvSpPr txBox="1"/>
          <p:nvPr/>
        </p:nvSpPr>
        <p:spPr>
          <a:xfrm>
            <a:off x="15021976" y="6360667"/>
            <a:ext cx="173736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Prod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8"/>
      <p:bldP build="whole" bldLvl="1" animBg="1" rev="0" advAuto="0" spid="606" grpId="11"/>
      <p:bldP build="whole" bldLvl="1" animBg="1" rev="0" advAuto="0" spid="605" grpId="9"/>
      <p:bldP build="whole" bldLvl="1" animBg="1" rev="0" advAuto="0" spid="603" grpId="7"/>
      <p:bldP build="whole" bldLvl="1" animBg="1" rev="0" advAuto="0" spid="600" grpId="2"/>
      <p:bldP build="whole" bldLvl="1" animBg="1" rev="0" advAuto="0" spid="601" grpId="6"/>
      <p:bldP build="whole" bldLvl="1" animBg="1" rev="0" advAuto="0" spid="598" grpId="4"/>
      <p:bldP build="whole" bldLvl="1" animBg="1" rev="0" advAuto="0" spid="596" grpId="1"/>
      <p:bldP build="whole" bldLvl="1" animBg="1" rev="0" advAuto="0" spid="599" grpId="5"/>
      <p:bldP build="whole" bldLvl="1" animBg="1" rev="0" advAuto="0" spid="607" grpId="12"/>
      <p:bldP build="whole" bldLvl="1" animBg="1" rev="0" advAuto="0" spid="597" grpId="3"/>
      <p:bldP build="whole" bldLvl="1" animBg="1" rev="0" advAuto="0" spid="602" grpId="10"/>
      <p:bldP build="whole" bldLvl="1" animBg="1" rev="0" advAuto="0" spid="608" grpId="13"/>
      <p:bldP build="whole" bldLvl="1" animBg="1" rev="0" advAuto="0" spid="609" grpId="1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Docker"/>
          <p:cNvSpPr txBox="1"/>
          <p:nvPr/>
        </p:nvSpPr>
        <p:spPr>
          <a:xfrm>
            <a:off x="398001" y="165002"/>
            <a:ext cx="41833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Docker</a:t>
            </a:r>
          </a:p>
        </p:txBody>
      </p:sp>
      <p:sp>
        <p:nvSpPr>
          <p:cNvPr id="612" name="Image"/>
          <p:cNvSpPr txBox="1"/>
          <p:nvPr/>
        </p:nvSpPr>
        <p:spPr>
          <a:xfrm>
            <a:off x="2634338" y="6820598"/>
            <a:ext cx="2567941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Image</a:t>
            </a:r>
          </a:p>
        </p:txBody>
      </p:sp>
      <p:sp>
        <p:nvSpPr>
          <p:cNvPr id="613" name="MacOS"/>
          <p:cNvSpPr/>
          <p:nvPr/>
        </p:nvSpPr>
        <p:spPr>
          <a:xfrm>
            <a:off x="17536897" y="4445000"/>
            <a:ext cx="4971257" cy="127000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MacOS</a:t>
            </a:r>
          </a:p>
        </p:txBody>
      </p:sp>
      <p:sp>
        <p:nvSpPr>
          <p:cNvPr id="614" name="Rectangle"/>
          <p:cNvSpPr/>
          <p:nvPr/>
        </p:nvSpPr>
        <p:spPr>
          <a:xfrm>
            <a:off x="18334814" y="1853009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" name="Ubuntu"/>
          <p:cNvSpPr/>
          <p:nvPr/>
        </p:nvSpPr>
        <p:spPr>
          <a:xfrm>
            <a:off x="17409897" y="9448800"/>
            <a:ext cx="4971257" cy="1270000"/>
          </a:xfrm>
          <a:prstGeom prst="rect">
            <a:avLst/>
          </a:prstGeom>
          <a:solidFill>
            <a:srgbClr val="FEAE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Ubuntu</a:t>
            </a:r>
          </a:p>
        </p:txBody>
      </p:sp>
      <p:sp>
        <p:nvSpPr>
          <p:cNvPr id="616" name="Rectangle"/>
          <p:cNvSpPr/>
          <p:nvPr/>
        </p:nvSpPr>
        <p:spPr>
          <a:xfrm>
            <a:off x="18207814" y="6856809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CentOs"/>
          <p:cNvSpPr/>
          <p:nvPr/>
        </p:nvSpPr>
        <p:spPr>
          <a:xfrm>
            <a:off x="9869668" y="12217400"/>
            <a:ext cx="4971258" cy="1270000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CentOs</a:t>
            </a:r>
          </a:p>
        </p:txBody>
      </p:sp>
      <p:sp>
        <p:nvSpPr>
          <p:cNvPr id="618" name="Rectangle"/>
          <p:cNvSpPr/>
          <p:nvPr/>
        </p:nvSpPr>
        <p:spPr>
          <a:xfrm>
            <a:off x="10667586" y="9625409"/>
            <a:ext cx="3375422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9" name="Windows"/>
          <p:cNvSpPr/>
          <p:nvPr/>
        </p:nvSpPr>
        <p:spPr>
          <a:xfrm>
            <a:off x="9706371" y="2857500"/>
            <a:ext cx="4971258" cy="127000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Windows</a:t>
            </a:r>
          </a:p>
        </p:txBody>
      </p:sp>
      <p:sp>
        <p:nvSpPr>
          <p:cNvPr id="620" name="Docker…"/>
          <p:cNvSpPr/>
          <p:nvPr/>
        </p:nvSpPr>
        <p:spPr>
          <a:xfrm>
            <a:off x="10504289" y="265509"/>
            <a:ext cx="3375422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Docker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Image</a:t>
            </a:r>
          </a:p>
        </p:txBody>
      </p:sp>
      <p:sp>
        <p:nvSpPr>
          <p:cNvPr id="621" name="Docker…"/>
          <p:cNvSpPr txBox="1"/>
          <p:nvPr/>
        </p:nvSpPr>
        <p:spPr>
          <a:xfrm>
            <a:off x="19039545" y="2421614"/>
            <a:ext cx="221996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Docker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Image</a:t>
            </a:r>
          </a:p>
        </p:txBody>
      </p:sp>
      <p:sp>
        <p:nvSpPr>
          <p:cNvPr id="622" name="Docker…"/>
          <p:cNvSpPr txBox="1"/>
          <p:nvPr/>
        </p:nvSpPr>
        <p:spPr>
          <a:xfrm>
            <a:off x="18912545" y="7298414"/>
            <a:ext cx="221996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Docker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Image</a:t>
            </a:r>
          </a:p>
        </p:txBody>
      </p:sp>
      <p:sp>
        <p:nvSpPr>
          <p:cNvPr id="623" name="Docker…"/>
          <p:cNvSpPr txBox="1"/>
          <p:nvPr/>
        </p:nvSpPr>
        <p:spPr>
          <a:xfrm>
            <a:off x="11082019" y="9877496"/>
            <a:ext cx="221996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Docker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Image</a:t>
            </a:r>
          </a:p>
        </p:txBody>
      </p:sp>
      <p:sp>
        <p:nvSpPr>
          <p:cNvPr id="624" name="Container"/>
          <p:cNvSpPr txBox="1"/>
          <p:nvPr/>
        </p:nvSpPr>
        <p:spPr>
          <a:xfrm>
            <a:off x="821020" y="9785158"/>
            <a:ext cx="3983229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Container</a:t>
            </a:r>
          </a:p>
        </p:txBody>
      </p:sp>
      <p:sp>
        <p:nvSpPr>
          <p:cNvPr id="625" name="war/dll/django code"/>
          <p:cNvSpPr txBox="1"/>
          <p:nvPr/>
        </p:nvSpPr>
        <p:spPr>
          <a:xfrm>
            <a:off x="2559759" y="4870672"/>
            <a:ext cx="8031735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war/dll/django code</a:t>
            </a:r>
          </a:p>
        </p:txBody>
      </p:sp>
      <p:sp>
        <p:nvSpPr>
          <p:cNvPr id="626" name="OCI"/>
          <p:cNvSpPr txBox="1"/>
          <p:nvPr/>
        </p:nvSpPr>
        <p:spPr>
          <a:xfrm>
            <a:off x="2479005" y="2920745"/>
            <a:ext cx="1662050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OCI</a:t>
            </a:r>
          </a:p>
        </p:txBody>
      </p:sp>
      <p:sp>
        <p:nvSpPr>
          <p:cNvPr id="627" name="App Server"/>
          <p:cNvSpPr txBox="1"/>
          <p:nvPr/>
        </p:nvSpPr>
        <p:spPr>
          <a:xfrm>
            <a:off x="10075647" y="10311550"/>
            <a:ext cx="4559301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App Server</a:t>
            </a:r>
          </a:p>
        </p:txBody>
      </p:sp>
      <p:sp>
        <p:nvSpPr>
          <p:cNvPr id="628" name="Web Server"/>
          <p:cNvSpPr txBox="1"/>
          <p:nvPr/>
        </p:nvSpPr>
        <p:spPr>
          <a:xfrm>
            <a:off x="17669532" y="7542950"/>
            <a:ext cx="4705986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Web Server</a:t>
            </a:r>
          </a:p>
        </p:txBody>
      </p:sp>
      <p:sp>
        <p:nvSpPr>
          <p:cNvPr id="629" name="Db Server"/>
          <p:cNvSpPr txBox="1"/>
          <p:nvPr/>
        </p:nvSpPr>
        <p:spPr>
          <a:xfrm>
            <a:off x="17981572" y="2666150"/>
            <a:ext cx="4081908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Db Server</a:t>
            </a:r>
          </a:p>
        </p:txBody>
      </p:sp>
      <p:sp>
        <p:nvSpPr>
          <p:cNvPr id="630" name="Application"/>
          <p:cNvSpPr txBox="1"/>
          <p:nvPr/>
        </p:nvSpPr>
        <p:spPr>
          <a:xfrm>
            <a:off x="10067201" y="970819"/>
            <a:ext cx="4576192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Application</a:t>
            </a:r>
          </a:p>
        </p:txBody>
      </p:sp>
      <p:sp>
        <p:nvSpPr>
          <p:cNvPr id="631" name="Line"/>
          <p:cNvSpPr/>
          <p:nvPr/>
        </p:nvSpPr>
        <p:spPr>
          <a:xfrm flipV="1">
            <a:off x="14711376" y="8542146"/>
            <a:ext cx="3060857" cy="30608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632" name="Line"/>
          <p:cNvSpPr/>
          <p:nvPr/>
        </p:nvSpPr>
        <p:spPr>
          <a:xfrm>
            <a:off x="14714775" y="2344869"/>
            <a:ext cx="2794394" cy="8702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633" name="Line"/>
          <p:cNvSpPr/>
          <p:nvPr/>
        </p:nvSpPr>
        <p:spPr>
          <a:xfrm flipV="1">
            <a:off x="11706269" y="4601151"/>
            <a:ext cx="1" cy="494805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8" grpId="7"/>
      <p:bldP build="whole" bldLvl="1" animBg="1" rev="0" advAuto="0" spid="624" grpId="5"/>
      <p:bldP build="whole" bldLvl="1" animBg="1" rev="0" advAuto="0" spid="629" grpId="17"/>
      <p:bldP build="whole" bldLvl="1" animBg="1" rev="0" advAuto="0" spid="620" grpId="19"/>
      <p:bldP build="whole" bldLvl="1" animBg="1" rev="0" advAuto="0" spid="617" grpId="6"/>
      <p:bldP build="whole" bldLvl="1" animBg="1" rev="0" advAuto="0" spid="619" grpId="18"/>
      <p:bldP build="whole" bldLvl="1" animBg="1" rev="0" advAuto="0" spid="633" grpId="23"/>
      <p:bldP build="whole" bldLvl="1" animBg="1" rev="0" advAuto="0" spid="623" grpId="8"/>
      <p:bldP build="whole" bldLvl="1" animBg="1" rev="0" advAuto="0" spid="616" grpId="11"/>
      <p:bldP build="whole" bldLvl="1" animBg="1" rev="0" advAuto="0" spid="631" grpId="21"/>
      <p:bldP build="whole" bldLvl="1" animBg="1" rev="0" advAuto="0" spid="615" grpId="10"/>
      <p:bldP build="whole" bldLvl="1" animBg="1" rev="0" advAuto="0" spid="622" grpId="12"/>
      <p:bldP build="whole" bldLvl="1" animBg="1" rev="0" advAuto="0" spid="632" grpId="22"/>
      <p:bldP build="whole" bldLvl="1" animBg="1" rev="0" advAuto="0" spid="612" grpId="4"/>
      <p:bldP build="whole" bldLvl="1" animBg="1" rev="0" advAuto="0" spid="611" grpId="1"/>
      <p:bldP build="whole" bldLvl="1" animBg="1" rev="0" advAuto="0" spid="621" grpId="16"/>
      <p:bldP build="whole" bldLvl="1" animBg="1" rev="0" advAuto="0" spid="627" grpId="9"/>
      <p:bldP build="whole" bldLvl="1" animBg="1" rev="0" advAuto="0" spid="614" grpId="15"/>
      <p:bldP build="whole" bldLvl="1" animBg="1" rev="0" advAuto="0" spid="613" grpId="14"/>
      <p:bldP build="whole" bldLvl="1" animBg="1" rev="0" advAuto="0" spid="628" grpId="13"/>
      <p:bldP build="whole" bldLvl="1" animBg="1" rev="0" advAuto="0" spid="626" grpId="2"/>
      <p:bldP build="whole" bldLvl="1" animBg="1" rev="0" advAuto="0" spid="630" grpId="20"/>
      <p:bldP build="whole" bldLvl="1" animBg="1" rev="0" advAuto="0" spid="625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imple"/>
          <p:cNvSpPr txBox="1"/>
          <p:nvPr/>
        </p:nvSpPr>
        <p:spPr>
          <a:xfrm>
            <a:off x="1580571" y="1620984"/>
            <a:ext cx="401955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Simple</a:t>
            </a:r>
          </a:p>
        </p:txBody>
      </p:sp>
      <p:sp>
        <p:nvSpPr>
          <p:cNvPr id="636" name="Image"/>
          <p:cNvSpPr txBox="1"/>
          <p:nvPr/>
        </p:nvSpPr>
        <p:spPr>
          <a:xfrm>
            <a:off x="15443483" y="1304466"/>
            <a:ext cx="36195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Image</a:t>
            </a:r>
          </a:p>
        </p:txBody>
      </p:sp>
      <p:sp>
        <p:nvSpPr>
          <p:cNvPr id="637" name="Fast"/>
          <p:cNvSpPr txBox="1"/>
          <p:nvPr/>
        </p:nvSpPr>
        <p:spPr>
          <a:xfrm>
            <a:off x="1295705" y="6875569"/>
            <a:ext cx="256032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Fast</a:t>
            </a:r>
          </a:p>
        </p:txBody>
      </p:sp>
      <p:sp>
        <p:nvSpPr>
          <p:cNvPr id="638" name="Containers"/>
          <p:cNvSpPr txBox="1"/>
          <p:nvPr/>
        </p:nvSpPr>
        <p:spPr>
          <a:xfrm>
            <a:off x="14115062" y="7945258"/>
            <a:ext cx="62763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Containers</a:t>
            </a:r>
          </a:p>
        </p:txBody>
      </p:sp>
      <p:sp>
        <p:nvSpPr>
          <p:cNvPr id="639" name="Virtualization Platform"/>
          <p:cNvSpPr txBox="1"/>
          <p:nvPr/>
        </p:nvSpPr>
        <p:spPr>
          <a:xfrm>
            <a:off x="3840736" y="4501687"/>
            <a:ext cx="124841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Virtualization Platform</a:t>
            </a:r>
          </a:p>
        </p:txBody>
      </p:sp>
      <p:sp>
        <p:nvSpPr>
          <p:cNvPr id="640" name="Line"/>
          <p:cNvSpPr/>
          <p:nvPr/>
        </p:nvSpPr>
        <p:spPr>
          <a:xfrm>
            <a:off x="16622723" y="2850253"/>
            <a:ext cx="1" cy="528252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1" name="PODA"/>
          <p:cNvSpPr txBox="1"/>
          <p:nvPr/>
        </p:nvSpPr>
        <p:spPr>
          <a:xfrm>
            <a:off x="8273036" y="10199397"/>
            <a:ext cx="361950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PODA</a:t>
            </a:r>
          </a:p>
        </p:txBody>
      </p:sp>
      <p:sp>
        <p:nvSpPr>
          <p:cNvPr id="642" name="Linux"/>
          <p:cNvSpPr txBox="1"/>
          <p:nvPr/>
        </p:nvSpPr>
        <p:spPr>
          <a:xfrm>
            <a:off x="17755409" y="6844311"/>
            <a:ext cx="194919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Linux</a:t>
            </a:r>
          </a:p>
        </p:txBody>
      </p:sp>
      <p:sp>
        <p:nvSpPr>
          <p:cNvPr id="643" name="Java"/>
          <p:cNvSpPr txBox="1"/>
          <p:nvPr/>
        </p:nvSpPr>
        <p:spPr>
          <a:xfrm>
            <a:off x="17685512" y="5743364"/>
            <a:ext cx="170916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Java</a:t>
            </a:r>
          </a:p>
        </p:txBody>
      </p:sp>
      <p:sp>
        <p:nvSpPr>
          <p:cNvPr id="644" name="Jboss"/>
          <p:cNvSpPr txBox="1"/>
          <p:nvPr/>
        </p:nvSpPr>
        <p:spPr>
          <a:xfrm>
            <a:off x="17649490" y="4642417"/>
            <a:ext cx="21610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Jboss</a:t>
            </a:r>
          </a:p>
        </p:txBody>
      </p:sp>
      <p:sp>
        <p:nvSpPr>
          <p:cNvPr id="645" name="Our Application"/>
          <p:cNvSpPr txBox="1"/>
          <p:nvPr/>
        </p:nvSpPr>
        <p:spPr>
          <a:xfrm>
            <a:off x="17681142" y="3541471"/>
            <a:ext cx="540715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Our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4" grpId="9"/>
      <p:bldP build="whole" bldLvl="1" animBg="1" rev="0" advAuto="0" spid="639" grpId="6"/>
      <p:bldP build="whole" bldLvl="1" animBg="1" rev="0" advAuto="0" spid="641" grpId="11"/>
      <p:bldP build="whole" bldLvl="1" animBg="1" rev="0" advAuto="0" spid="642" grpId="7"/>
      <p:bldP build="whole" bldLvl="1" animBg="1" rev="0" advAuto="0" spid="640" grpId="5"/>
      <p:bldP build="whole" bldLvl="1" animBg="1" rev="0" advAuto="0" spid="637" grpId="3"/>
      <p:bldP build="whole" bldLvl="1" animBg="1" rev="0" advAuto="0" spid="635" grpId="1"/>
      <p:bldP build="whole" bldLvl="1" animBg="1" rev="0" advAuto="0" spid="645" grpId="10"/>
      <p:bldP build="whole" bldLvl="1" animBg="1" rev="0" advAuto="0" spid="638" grpId="4"/>
      <p:bldP build="whole" bldLvl="1" animBg="1" rev="0" advAuto="0" spid="643" grpId="8"/>
      <p:bldP build="whole" bldLvl="1" animBg="1" rev="0" advAuto="0" spid="636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Rectangle"/>
          <p:cNvSpPr/>
          <p:nvPr/>
        </p:nvSpPr>
        <p:spPr>
          <a:xfrm>
            <a:off x="6548846" y="1819264"/>
            <a:ext cx="10684516" cy="866211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8" name="Docker Host"/>
          <p:cNvSpPr txBox="1"/>
          <p:nvPr/>
        </p:nvSpPr>
        <p:spPr>
          <a:xfrm>
            <a:off x="9134856" y="2458982"/>
            <a:ext cx="5086478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Docker Host</a:t>
            </a:r>
          </a:p>
        </p:txBody>
      </p:sp>
      <p:sp>
        <p:nvSpPr>
          <p:cNvPr id="649" name="Docker Engine"/>
          <p:cNvSpPr/>
          <p:nvPr/>
        </p:nvSpPr>
        <p:spPr>
          <a:xfrm>
            <a:off x="9065866" y="3853712"/>
            <a:ext cx="4994116" cy="1270001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Engine</a:t>
            </a:r>
          </a:p>
        </p:txBody>
      </p:sp>
      <p:sp>
        <p:nvSpPr>
          <p:cNvPr id="650" name="Rectangle"/>
          <p:cNvSpPr/>
          <p:nvPr/>
        </p:nvSpPr>
        <p:spPr>
          <a:xfrm>
            <a:off x="7413805" y="5771666"/>
            <a:ext cx="4631121" cy="373722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" name="mysql"/>
          <p:cNvSpPr txBox="1"/>
          <p:nvPr/>
        </p:nvSpPr>
        <p:spPr>
          <a:xfrm>
            <a:off x="8556441" y="8187832"/>
            <a:ext cx="180848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rgbClr val="F27200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652" name="tomcat"/>
          <p:cNvSpPr txBox="1"/>
          <p:nvPr/>
        </p:nvSpPr>
        <p:spPr>
          <a:xfrm>
            <a:off x="8409438" y="7217366"/>
            <a:ext cx="210248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tomcat</a:t>
            </a:r>
          </a:p>
        </p:txBody>
      </p:sp>
      <p:sp>
        <p:nvSpPr>
          <p:cNvPr id="653" name="Containers"/>
          <p:cNvSpPr txBox="1"/>
          <p:nvPr/>
        </p:nvSpPr>
        <p:spPr>
          <a:xfrm>
            <a:off x="8131705" y="5960313"/>
            <a:ext cx="319532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Containers</a:t>
            </a:r>
          </a:p>
        </p:txBody>
      </p:sp>
      <p:sp>
        <p:nvSpPr>
          <p:cNvPr id="654" name="Rectangle"/>
          <p:cNvSpPr/>
          <p:nvPr/>
        </p:nvSpPr>
        <p:spPr>
          <a:xfrm>
            <a:off x="13369880" y="5771666"/>
            <a:ext cx="3353366" cy="3737222"/>
          </a:xfrm>
          <a:prstGeom prst="rect">
            <a:avLst/>
          </a:prstGeom>
          <a:solidFill>
            <a:srgbClr val="FEAE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" name="Images"/>
          <p:cNvSpPr txBox="1"/>
          <p:nvPr/>
        </p:nvSpPr>
        <p:spPr>
          <a:xfrm>
            <a:off x="13954362" y="5771666"/>
            <a:ext cx="21844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Images</a:t>
            </a:r>
          </a:p>
        </p:txBody>
      </p:sp>
      <p:sp>
        <p:nvSpPr>
          <p:cNvPr id="656" name="Rectangle"/>
          <p:cNvSpPr/>
          <p:nvPr/>
        </p:nvSpPr>
        <p:spPr>
          <a:xfrm>
            <a:off x="19161348" y="1819264"/>
            <a:ext cx="4812986" cy="866211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" name="Registry"/>
          <p:cNvSpPr txBox="1"/>
          <p:nvPr/>
        </p:nvSpPr>
        <p:spPr>
          <a:xfrm>
            <a:off x="20346736" y="2093717"/>
            <a:ext cx="244221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Registry</a:t>
            </a:r>
          </a:p>
        </p:txBody>
      </p:sp>
      <p:sp>
        <p:nvSpPr>
          <p:cNvPr id="658" name="java"/>
          <p:cNvSpPr txBox="1"/>
          <p:nvPr/>
        </p:nvSpPr>
        <p:spPr>
          <a:xfrm>
            <a:off x="20663600" y="3613965"/>
            <a:ext cx="125476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rgbClr val="F101EE"/>
                </a:solidFill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659" name="tomcat"/>
          <p:cNvSpPr txBox="1"/>
          <p:nvPr/>
        </p:nvSpPr>
        <p:spPr>
          <a:xfrm>
            <a:off x="20663600" y="5134212"/>
            <a:ext cx="210248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</a:lstStyle>
          <a:p>
            <a:pPr/>
            <a:r>
              <a:t>tomcat</a:t>
            </a:r>
          </a:p>
        </p:txBody>
      </p:sp>
      <p:sp>
        <p:nvSpPr>
          <p:cNvPr id="660" name="mysql"/>
          <p:cNvSpPr txBox="1"/>
          <p:nvPr/>
        </p:nvSpPr>
        <p:spPr>
          <a:xfrm>
            <a:off x="20663600" y="6654460"/>
            <a:ext cx="180848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rgbClr val="F27200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661" name="nodejs"/>
          <p:cNvSpPr txBox="1"/>
          <p:nvPr/>
        </p:nvSpPr>
        <p:spPr>
          <a:xfrm>
            <a:off x="20663600" y="8187832"/>
            <a:ext cx="200787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rgbClr val="FFFFFF"/>
                </a:solidFill>
              </a:defRPr>
            </a:lvl1pPr>
          </a:lstStyle>
          <a:p>
            <a:pPr/>
            <a:r>
              <a:t>nodejs</a:t>
            </a:r>
          </a:p>
        </p:txBody>
      </p:sp>
      <p:sp>
        <p:nvSpPr>
          <p:cNvPr id="662" name="Line"/>
          <p:cNvSpPr/>
          <p:nvPr/>
        </p:nvSpPr>
        <p:spPr>
          <a:xfrm flipV="1">
            <a:off x="4516524" y="2516627"/>
            <a:ext cx="17106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663" name="tomcat"/>
          <p:cNvSpPr txBox="1"/>
          <p:nvPr/>
        </p:nvSpPr>
        <p:spPr>
          <a:xfrm>
            <a:off x="13995319" y="6957622"/>
            <a:ext cx="210248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tomcat</a:t>
            </a:r>
          </a:p>
        </p:txBody>
      </p:sp>
      <p:sp>
        <p:nvSpPr>
          <p:cNvPr id="664" name="mysql"/>
          <p:cNvSpPr txBox="1"/>
          <p:nvPr/>
        </p:nvSpPr>
        <p:spPr>
          <a:xfrm>
            <a:off x="14142322" y="8187832"/>
            <a:ext cx="180848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>
                <a:solidFill>
                  <a:srgbClr val="F27200"/>
                </a:solidFill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665" name="Rectangle"/>
          <p:cNvSpPr/>
          <p:nvPr/>
        </p:nvSpPr>
        <p:spPr>
          <a:xfrm>
            <a:off x="409666" y="1573868"/>
            <a:ext cx="3785175" cy="373722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" name="Docker…"/>
          <p:cNvSpPr txBox="1"/>
          <p:nvPr/>
        </p:nvSpPr>
        <p:spPr>
          <a:xfrm>
            <a:off x="1431287" y="2533209"/>
            <a:ext cx="1741933" cy="181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000"/>
            </a:pPr>
            <a:r>
              <a:t>Docker</a:t>
            </a:r>
          </a:p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000"/>
            </a:pPr>
            <a:r>
              <a:t> Client</a:t>
            </a:r>
          </a:p>
        </p:txBody>
      </p:sp>
      <p:sp>
        <p:nvSpPr>
          <p:cNvPr id="667" name="Line"/>
          <p:cNvSpPr/>
          <p:nvPr/>
        </p:nvSpPr>
        <p:spPr>
          <a:xfrm flipH="1">
            <a:off x="17528382" y="6367609"/>
            <a:ext cx="17106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668" name="Line"/>
          <p:cNvSpPr/>
          <p:nvPr/>
        </p:nvSpPr>
        <p:spPr>
          <a:xfrm flipV="1">
            <a:off x="17528382" y="5684122"/>
            <a:ext cx="17106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669" name="docker build &lt;image&gt;"/>
          <p:cNvSpPr txBox="1"/>
          <p:nvPr/>
        </p:nvSpPr>
        <p:spPr>
          <a:xfrm>
            <a:off x="282400" y="8663066"/>
            <a:ext cx="6424750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docker build &lt;image&gt;</a:t>
            </a:r>
          </a:p>
        </p:txBody>
      </p:sp>
      <p:sp>
        <p:nvSpPr>
          <p:cNvPr id="670" name="docker pull &lt;image&gt;"/>
          <p:cNvSpPr txBox="1"/>
          <p:nvPr/>
        </p:nvSpPr>
        <p:spPr>
          <a:xfrm>
            <a:off x="319749" y="5960313"/>
            <a:ext cx="593407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docker pull &lt;image&gt;</a:t>
            </a:r>
          </a:p>
        </p:txBody>
      </p:sp>
      <p:sp>
        <p:nvSpPr>
          <p:cNvPr id="671" name="docker run  &lt;image&gt;"/>
          <p:cNvSpPr txBox="1"/>
          <p:nvPr/>
        </p:nvSpPr>
        <p:spPr>
          <a:xfrm>
            <a:off x="248756" y="7328980"/>
            <a:ext cx="601662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5000"/>
            </a:lvl1pPr>
          </a:lstStyle>
          <a:p>
            <a:pPr/>
            <a:r>
              <a:t>docker run  &lt;image&gt;</a:t>
            </a:r>
          </a:p>
        </p:txBody>
      </p:sp>
      <p:sp>
        <p:nvSpPr>
          <p:cNvPr id="672" name="Docker Components and Workflow"/>
          <p:cNvSpPr txBox="1"/>
          <p:nvPr/>
        </p:nvSpPr>
        <p:spPr>
          <a:xfrm>
            <a:off x="4185158" y="11678062"/>
            <a:ext cx="1601368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Docker Components and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24"/>
      <p:bldP build="whole" bldLvl="1" animBg="1" rev="0" advAuto="0" spid="664" grpId="20"/>
      <p:bldP build="whole" bldLvl="1" animBg="1" rev="0" advAuto="0" spid="662" grpId="13"/>
      <p:bldP build="whole" bldLvl="1" animBg="1" rev="0" advAuto="0" spid="661" grpId="7"/>
      <p:bldP build="whole" bldLvl="1" animBg="1" rev="0" advAuto="0" spid="660" grpId="6"/>
      <p:bldP build="whole" bldLvl="1" animBg="1" rev="0" advAuto="0" spid="656" grpId="2"/>
      <p:bldP build="whole" bldLvl="1" animBg="1" rev="0" advAuto="0" spid="649" grpId="10"/>
      <p:bldP build="whole" bldLvl="1" animBg="1" rev="0" advAuto="0" spid="670" grpId="14"/>
      <p:bldP build="whole" bldLvl="1" animBg="1" rev="0" advAuto="0" spid="657" grpId="3"/>
      <p:bldP build="whole" bldLvl="1" animBg="1" rev="0" advAuto="0" spid="648" grpId="9"/>
      <p:bldP build="whole" bldLvl="1" animBg="1" rev="0" advAuto="0" spid="671" grpId="21"/>
      <p:bldP build="whole" bldLvl="1" animBg="1" rev="0" advAuto="0" spid="647" grpId="8"/>
      <p:bldP build="whole" bldLvl="1" animBg="1" rev="0" advAuto="0" spid="658" grpId="4"/>
      <p:bldP build="whole" bldLvl="1" animBg="1" rev="0" advAuto="0" spid="650" grpId="22"/>
      <p:bldP build="whole" bldLvl="1" animBg="1" rev="0" advAuto="0" spid="668" grpId="15"/>
      <p:bldP build="whole" bldLvl="1" animBg="1" rev="0" advAuto="0" spid="655" grpId="18"/>
      <p:bldP build="whole" bldLvl="1" animBg="1" rev="0" advAuto="0" spid="666" grpId="12"/>
      <p:bldP build="whole" bldLvl="1" animBg="1" rev="0" advAuto="0" spid="667" grpId="16"/>
      <p:bldP build="whole" bldLvl="1" animBg="1" rev="0" advAuto="0" spid="669" grpId="26"/>
      <p:bldP build="whole" bldLvl="1" animBg="1" rev="0" advAuto="0" spid="665" grpId="11"/>
      <p:bldP build="whole" bldLvl="1" animBg="1" rev="0" advAuto="0" spid="659" grpId="5"/>
      <p:bldP build="whole" bldLvl="1" animBg="1" rev="0" advAuto="0" spid="663" grpId="19"/>
      <p:bldP build="whole" bldLvl="1" animBg="1" rev="0" advAuto="0" spid="672" grpId="1"/>
      <p:bldP build="whole" bldLvl="1" animBg="1" rev="0" advAuto="0" spid="653" grpId="23"/>
      <p:bldP build="whole" bldLvl="1" animBg="1" rev="0" advAuto="0" spid="651" grpId="25"/>
      <p:bldP build="whole" bldLvl="1" animBg="1" rev="0" advAuto="0" spid="654" grpId="17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Docker Layers"/>
          <p:cNvSpPr txBox="1"/>
          <p:nvPr/>
        </p:nvSpPr>
        <p:spPr>
          <a:xfrm>
            <a:off x="481901" y="461376"/>
            <a:ext cx="66624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Docker Layers</a:t>
            </a:r>
          </a:p>
        </p:txBody>
      </p:sp>
      <p:sp>
        <p:nvSpPr>
          <p:cNvPr id="675" name="CentOs"/>
          <p:cNvSpPr/>
          <p:nvPr/>
        </p:nvSpPr>
        <p:spPr>
          <a:xfrm>
            <a:off x="6278468" y="10507209"/>
            <a:ext cx="4971257" cy="1270001"/>
          </a:xfrm>
          <a:prstGeom prst="rect">
            <a:avLst/>
          </a:prstGeom>
          <a:solidFill>
            <a:srgbClr val="FEAE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CentOs</a:t>
            </a:r>
          </a:p>
        </p:txBody>
      </p:sp>
      <p:sp>
        <p:nvSpPr>
          <p:cNvPr id="676" name="Java"/>
          <p:cNvSpPr/>
          <p:nvPr/>
        </p:nvSpPr>
        <p:spPr>
          <a:xfrm>
            <a:off x="6278468" y="8958560"/>
            <a:ext cx="4971257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677" name="JBoss"/>
          <p:cNvSpPr/>
          <p:nvPr/>
        </p:nvSpPr>
        <p:spPr>
          <a:xfrm>
            <a:off x="6278468" y="7409911"/>
            <a:ext cx="4971257" cy="1270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JBoss</a:t>
            </a:r>
          </a:p>
        </p:txBody>
      </p:sp>
      <p:sp>
        <p:nvSpPr>
          <p:cNvPr id="678" name="Microservice"/>
          <p:cNvSpPr/>
          <p:nvPr/>
        </p:nvSpPr>
        <p:spPr>
          <a:xfrm>
            <a:off x="6278468" y="5861262"/>
            <a:ext cx="4971257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679" name="Faster"/>
          <p:cNvSpPr txBox="1"/>
          <p:nvPr/>
        </p:nvSpPr>
        <p:spPr>
          <a:xfrm>
            <a:off x="13101835" y="7151120"/>
            <a:ext cx="29550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Faster</a:t>
            </a:r>
          </a:p>
        </p:txBody>
      </p:sp>
      <p:sp>
        <p:nvSpPr>
          <p:cNvPr id="680" name="Smaller"/>
          <p:cNvSpPr txBox="1"/>
          <p:nvPr/>
        </p:nvSpPr>
        <p:spPr>
          <a:xfrm>
            <a:off x="13070183" y="8953734"/>
            <a:ext cx="3519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Smaller</a:t>
            </a:r>
          </a:p>
        </p:txBody>
      </p:sp>
      <p:sp>
        <p:nvSpPr>
          <p:cNvPr id="681" name="Microservice"/>
          <p:cNvSpPr/>
          <p:nvPr/>
        </p:nvSpPr>
        <p:spPr>
          <a:xfrm>
            <a:off x="12672517" y="3078176"/>
            <a:ext cx="4971258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682" name="Line"/>
          <p:cNvSpPr/>
          <p:nvPr/>
        </p:nvSpPr>
        <p:spPr>
          <a:xfrm flipH="1">
            <a:off x="10559322" y="4626675"/>
            <a:ext cx="2950575" cy="9417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3" name="UFS"/>
          <p:cNvSpPr txBox="1"/>
          <p:nvPr/>
        </p:nvSpPr>
        <p:spPr>
          <a:xfrm>
            <a:off x="725996" y="8303611"/>
            <a:ext cx="20894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UFS</a:t>
            </a:r>
          </a:p>
        </p:txBody>
      </p:sp>
      <p:sp>
        <p:nvSpPr>
          <p:cNvPr id="687" name="Connection Line"/>
          <p:cNvSpPr/>
          <p:nvPr/>
        </p:nvSpPr>
        <p:spPr>
          <a:xfrm>
            <a:off x="4039539" y="5325043"/>
            <a:ext cx="1851504" cy="723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21600" fill="norm" stroke="1" extrusionOk="0">
                <a:moveTo>
                  <a:pt x="14873" y="21600"/>
                </a:moveTo>
                <a:cubicBezTo>
                  <a:pt x="-5393" y="14997"/>
                  <a:pt x="-4948" y="7797"/>
                  <a:pt x="16207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5" name="Registry"/>
          <p:cNvSpPr/>
          <p:nvPr/>
        </p:nvSpPr>
        <p:spPr>
          <a:xfrm>
            <a:off x="19079303" y="1574014"/>
            <a:ext cx="4578702" cy="4709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Registry</a:t>
            </a:r>
          </a:p>
        </p:txBody>
      </p:sp>
      <p:sp>
        <p:nvSpPr>
          <p:cNvPr id="686" name="Line"/>
          <p:cNvSpPr/>
          <p:nvPr/>
        </p:nvSpPr>
        <p:spPr>
          <a:xfrm flipH="1">
            <a:off x="17713013" y="2850552"/>
            <a:ext cx="1283105" cy="5975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9" grpId="12"/>
      <p:bldP build="whole" bldLvl="1" animBg="1" rev="0" advAuto="0" spid="687" grpId="7"/>
      <p:bldP build="whole" bldLvl="1" animBg="1" rev="0" advAuto="0" spid="675" grpId="2"/>
      <p:bldP build="whole" bldLvl="1" animBg="1" rev="0" advAuto="0" spid="682" grpId="11"/>
      <p:bldP build="whole" bldLvl="1" animBg="1" rev="0" advAuto="0" spid="681" grpId="10"/>
      <p:bldP build="whole" bldLvl="1" animBg="1" rev="0" advAuto="0" spid="678" grpId="5"/>
      <p:bldP build="whole" bldLvl="1" animBg="1" rev="0" advAuto="0" spid="680" grpId="13"/>
      <p:bldP build="whole" bldLvl="1" animBg="1" rev="0" advAuto="0" spid="676" grpId="3"/>
      <p:bldP build="whole" bldLvl="1" animBg="1" rev="0" advAuto="0" spid="683" grpId="6"/>
      <p:bldP build="whole" bldLvl="1" animBg="1" rev="0" advAuto="0" spid="685" grpId="8"/>
      <p:bldP build="whole" bldLvl="1" animBg="1" rev="0" advAuto="0" spid="686" grpId="9"/>
      <p:bldP build="whole" bldLvl="1" animBg="1" rev="0" advAuto="0" spid="674" grpId="1"/>
      <p:bldP build="whole" bldLvl="1" animBg="1" rev="0" advAuto="0" spid="677" grpId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Dockerization"/>
          <p:cNvSpPr txBox="1"/>
          <p:nvPr/>
        </p:nvSpPr>
        <p:spPr>
          <a:xfrm>
            <a:off x="481901" y="461376"/>
            <a:ext cx="63220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Dockerization</a:t>
            </a:r>
          </a:p>
        </p:txBody>
      </p:sp>
      <p:sp>
        <p:nvSpPr>
          <p:cNvPr id="690" name="Launch a MySql Container"/>
          <p:cNvSpPr txBox="1"/>
          <p:nvPr/>
        </p:nvSpPr>
        <p:spPr>
          <a:xfrm>
            <a:off x="5261638" y="3602825"/>
            <a:ext cx="121589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Launch a MySql Container</a:t>
            </a:r>
          </a:p>
        </p:txBody>
      </p:sp>
      <p:sp>
        <p:nvSpPr>
          <p:cNvPr id="691" name="Create a Dockerfile"/>
          <p:cNvSpPr txBox="1"/>
          <p:nvPr/>
        </p:nvSpPr>
        <p:spPr>
          <a:xfrm>
            <a:off x="5261638" y="6744275"/>
            <a:ext cx="878789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Create a Dockerfile</a:t>
            </a:r>
          </a:p>
        </p:txBody>
      </p:sp>
      <p:sp>
        <p:nvSpPr>
          <p:cNvPr id="692" name="Launch the App Container and Test"/>
          <p:cNvSpPr txBox="1"/>
          <p:nvPr/>
        </p:nvSpPr>
        <p:spPr>
          <a:xfrm>
            <a:off x="5261638" y="9689130"/>
            <a:ext cx="161498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Launch the App Container and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1" grpId="3"/>
      <p:bldP build="whole" bldLvl="1" animBg="1" rev="0" advAuto="0" spid="692" grpId="4"/>
      <p:bldP build="whole" bldLvl="1" animBg="1" rev="0" advAuto="0" spid="690" grpId="2"/>
      <p:bldP build="whole" bldLvl="1" animBg="1" rev="0" advAuto="0" spid="68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Docker Compose"/>
          <p:cNvSpPr txBox="1"/>
          <p:nvPr/>
        </p:nvSpPr>
        <p:spPr>
          <a:xfrm>
            <a:off x="398001" y="165002"/>
            <a:ext cx="1006475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Docker Compose</a:t>
            </a:r>
          </a:p>
        </p:txBody>
      </p:sp>
      <p:sp>
        <p:nvSpPr>
          <p:cNvPr id="695" name="Docker Host"/>
          <p:cNvSpPr/>
          <p:nvPr/>
        </p:nvSpPr>
        <p:spPr>
          <a:xfrm>
            <a:off x="12667369" y="7137633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Host</a:t>
            </a:r>
          </a:p>
        </p:txBody>
      </p:sp>
      <p:sp>
        <p:nvSpPr>
          <p:cNvPr id="696" name="Rectangle"/>
          <p:cNvSpPr/>
          <p:nvPr/>
        </p:nvSpPr>
        <p:spPr>
          <a:xfrm>
            <a:off x="13465286" y="4545642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7" name="Docker Host"/>
          <p:cNvSpPr/>
          <p:nvPr/>
        </p:nvSpPr>
        <p:spPr>
          <a:xfrm>
            <a:off x="4710827" y="11618857"/>
            <a:ext cx="4971257" cy="1270001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Host</a:t>
            </a:r>
          </a:p>
        </p:txBody>
      </p:sp>
      <p:sp>
        <p:nvSpPr>
          <p:cNvPr id="698" name="Rectangle"/>
          <p:cNvSpPr/>
          <p:nvPr/>
        </p:nvSpPr>
        <p:spPr>
          <a:xfrm>
            <a:off x="5508743" y="9026866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" name="Docker Host"/>
          <p:cNvSpPr/>
          <p:nvPr/>
        </p:nvSpPr>
        <p:spPr>
          <a:xfrm>
            <a:off x="4547530" y="4996312"/>
            <a:ext cx="4971257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 Host</a:t>
            </a:r>
          </a:p>
        </p:txBody>
      </p:sp>
      <p:sp>
        <p:nvSpPr>
          <p:cNvPr id="700" name="Microservice"/>
          <p:cNvSpPr/>
          <p:nvPr/>
        </p:nvSpPr>
        <p:spPr>
          <a:xfrm>
            <a:off x="5060496" y="2420268"/>
            <a:ext cx="3945324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701" name="DB Server"/>
          <p:cNvSpPr txBox="1"/>
          <p:nvPr/>
        </p:nvSpPr>
        <p:spPr>
          <a:xfrm>
            <a:off x="13734725" y="5501597"/>
            <a:ext cx="30905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702" name="Web…"/>
          <p:cNvSpPr txBox="1"/>
          <p:nvPr/>
        </p:nvSpPr>
        <p:spPr>
          <a:xfrm>
            <a:off x="5546940" y="9278954"/>
            <a:ext cx="297243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Web 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Container</a:t>
            </a:r>
          </a:p>
        </p:txBody>
      </p:sp>
      <p:sp>
        <p:nvSpPr>
          <p:cNvPr id="703" name="Line"/>
          <p:cNvSpPr/>
          <p:nvPr/>
        </p:nvSpPr>
        <p:spPr>
          <a:xfrm flipV="1">
            <a:off x="9552534" y="7943603"/>
            <a:ext cx="3060858" cy="30608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704" name="Line"/>
          <p:cNvSpPr/>
          <p:nvPr/>
        </p:nvSpPr>
        <p:spPr>
          <a:xfrm>
            <a:off x="9582821" y="3861695"/>
            <a:ext cx="3481574" cy="15343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705" name="Line"/>
          <p:cNvSpPr/>
          <p:nvPr/>
        </p:nvSpPr>
        <p:spPr>
          <a:xfrm flipV="1">
            <a:off x="6547427" y="6594599"/>
            <a:ext cx="1" cy="23560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4" grpId="1"/>
      <p:bldP build="whole" bldLvl="1" animBg="1" rev="0" advAuto="0" spid="697" grpId="2"/>
      <p:bldP build="whole" bldLvl="1" animBg="1" rev="0" advAuto="0" spid="702" grpId="4"/>
      <p:bldP build="whole" bldLvl="1" animBg="1" rev="0" advAuto="0" spid="696" grpId="6"/>
      <p:bldP build="whole" bldLvl="1" animBg="1" rev="0" advAuto="0" spid="701" grpId="7"/>
      <p:bldP build="whole" bldLvl="1" animBg="1" rev="0" advAuto="0" spid="699" grpId="8"/>
      <p:bldP build="whole" bldLvl="1" animBg="1" rev="0" advAuto="0" spid="703" grpId="10"/>
      <p:bldP build="whole" bldLvl="1" animBg="1" rev="0" advAuto="0" spid="700" grpId="9"/>
      <p:bldP build="whole" bldLvl="1" animBg="1" rev="0" advAuto="0" spid="705" grpId="12"/>
      <p:bldP build="whole" bldLvl="1" animBg="1" rev="0" advAuto="0" spid="695" grpId="5"/>
      <p:bldP build="whole" bldLvl="1" animBg="1" rev="0" advAuto="0" spid="698" grpId="3"/>
      <p:bldP build="whole" bldLvl="1" animBg="1" rev="0" advAuto="0" spid="704" grpId="1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up"/>
          <p:cNvSpPr txBox="1"/>
          <p:nvPr/>
        </p:nvSpPr>
        <p:spPr>
          <a:xfrm>
            <a:off x="4035566" y="759640"/>
            <a:ext cx="1101980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up</a:t>
            </a:r>
          </a:p>
        </p:txBody>
      </p:sp>
      <p:sp>
        <p:nvSpPr>
          <p:cNvPr id="708" name="restart"/>
          <p:cNvSpPr txBox="1"/>
          <p:nvPr/>
        </p:nvSpPr>
        <p:spPr>
          <a:xfrm>
            <a:off x="5094923" y="2237861"/>
            <a:ext cx="2535048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restart</a:t>
            </a:r>
          </a:p>
        </p:txBody>
      </p:sp>
      <p:sp>
        <p:nvSpPr>
          <p:cNvPr id="709" name="build"/>
          <p:cNvSpPr txBox="1"/>
          <p:nvPr/>
        </p:nvSpPr>
        <p:spPr>
          <a:xfrm>
            <a:off x="7515196" y="4102145"/>
            <a:ext cx="1941196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710" name="scale"/>
          <p:cNvSpPr txBox="1"/>
          <p:nvPr/>
        </p:nvSpPr>
        <p:spPr>
          <a:xfrm>
            <a:off x="9409442" y="5618973"/>
            <a:ext cx="2090548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scale</a:t>
            </a:r>
          </a:p>
        </p:txBody>
      </p:sp>
      <p:sp>
        <p:nvSpPr>
          <p:cNvPr id="711" name="stop"/>
          <p:cNvSpPr txBox="1"/>
          <p:nvPr/>
        </p:nvSpPr>
        <p:spPr>
          <a:xfrm>
            <a:off x="11750464" y="7251619"/>
            <a:ext cx="1809624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stop</a:t>
            </a:r>
          </a:p>
        </p:txBody>
      </p:sp>
      <p:sp>
        <p:nvSpPr>
          <p:cNvPr id="712" name="kill"/>
          <p:cNvSpPr txBox="1"/>
          <p:nvPr/>
        </p:nvSpPr>
        <p:spPr>
          <a:xfrm>
            <a:off x="14329738" y="8845659"/>
            <a:ext cx="1052196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kill</a:t>
            </a:r>
          </a:p>
        </p:txBody>
      </p:sp>
      <p:sp>
        <p:nvSpPr>
          <p:cNvPr id="713" name="logs"/>
          <p:cNvSpPr txBox="1"/>
          <p:nvPr/>
        </p:nvSpPr>
        <p:spPr>
          <a:xfrm>
            <a:off x="15938679" y="10092241"/>
            <a:ext cx="1694943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logs</a:t>
            </a:r>
          </a:p>
        </p:txBody>
      </p:sp>
      <p:sp>
        <p:nvSpPr>
          <p:cNvPr id="714" name="ps"/>
          <p:cNvSpPr txBox="1"/>
          <p:nvPr/>
        </p:nvSpPr>
        <p:spPr>
          <a:xfrm>
            <a:off x="18499220" y="11377430"/>
            <a:ext cx="1052196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4" grpId="8"/>
      <p:bldP build="whole" bldLvl="1" animBg="1" rev="0" advAuto="0" spid="713" grpId="7"/>
      <p:bldP build="whole" bldLvl="1" animBg="1" rev="0" advAuto="0" spid="709" grpId="3"/>
      <p:bldP build="whole" bldLvl="1" animBg="1" rev="0" advAuto="0" spid="710" grpId="4"/>
      <p:bldP build="whole" bldLvl="1" animBg="1" rev="0" advAuto="0" spid="711" grpId="5"/>
      <p:bldP build="whole" bldLvl="1" animBg="1" rev="0" advAuto="0" spid="712" grpId="6"/>
      <p:bldP build="whole" bldLvl="1" animBg="1" rev="0" advAuto="0" spid="708" grpId="2"/>
      <p:bldP build="whole" bldLvl="1" animBg="1" rev="0" advAuto="0" spid="707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LI"/>
          <p:cNvSpPr txBox="1"/>
          <p:nvPr/>
        </p:nvSpPr>
        <p:spPr>
          <a:xfrm>
            <a:off x="10395112" y="6057269"/>
            <a:ext cx="197231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CLI</a:t>
            </a:r>
          </a:p>
        </p:txBody>
      </p:sp>
      <p:sp>
        <p:nvSpPr>
          <p:cNvPr id="717" name="Web Dashboard"/>
          <p:cNvSpPr txBox="1"/>
          <p:nvPr/>
        </p:nvSpPr>
        <p:spPr>
          <a:xfrm>
            <a:off x="7688579" y="2656854"/>
            <a:ext cx="900684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Web Dashboard</a:t>
            </a:r>
          </a:p>
        </p:txBody>
      </p:sp>
      <p:sp>
        <p:nvSpPr>
          <p:cNvPr id="718" name="REST APIs"/>
          <p:cNvSpPr txBox="1"/>
          <p:nvPr/>
        </p:nvSpPr>
        <p:spPr>
          <a:xfrm>
            <a:off x="8579510" y="9457684"/>
            <a:ext cx="606679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REST APIs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7" grpId="1"/>
      <p:bldP build="whole" bldLvl="1" animBg="1" rev="0" advAuto="0" spid="716" grpId="2"/>
      <p:bldP build="whole" bldLvl="1" animBg="1" rev="0" advAuto="0" spid="718" grpId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Master/Control node"/>
          <p:cNvSpPr txBox="1"/>
          <p:nvPr/>
        </p:nvSpPr>
        <p:spPr>
          <a:xfrm>
            <a:off x="7389865" y="1014939"/>
            <a:ext cx="95041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Master/Control node</a:t>
            </a:r>
          </a:p>
        </p:txBody>
      </p:sp>
      <p:sp>
        <p:nvSpPr>
          <p:cNvPr id="721" name="Managed Nodes"/>
          <p:cNvSpPr txBox="1"/>
          <p:nvPr/>
        </p:nvSpPr>
        <p:spPr>
          <a:xfrm>
            <a:off x="7444259" y="3097810"/>
            <a:ext cx="76418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Managed Nodes</a:t>
            </a:r>
          </a:p>
        </p:txBody>
      </p:sp>
      <p:sp>
        <p:nvSpPr>
          <p:cNvPr id="722" name="Inventory"/>
          <p:cNvSpPr txBox="1"/>
          <p:nvPr/>
        </p:nvSpPr>
        <p:spPr>
          <a:xfrm>
            <a:off x="7525060" y="5484179"/>
            <a:ext cx="43103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Inventory</a:t>
            </a:r>
          </a:p>
        </p:txBody>
      </p:sp>
      <p:sp>
        <p:nvSpPr>
          <p:cNvPr id="723" name="Modules"/>
          <p:cNvSpPr txBox="1"/>
          <p:nvPr/>
        </p:nvSpPr>
        <p:spPr>
          <a:xfrm>
            <a:off x="7463445" y="7870548"/>
            <a:ext cx="40289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Modules</a:t>
            </a:r>
          </a:p>
        </p:txBody>
      </p:sp>
      <p:sp>
        <p:nvSpPr>
          <p:cNvPr id="724" name="Copy Files"/>
          <p:cNvSpPr txBox="1"/>
          <p:nvPr/>
        </p:nvSpPr>
        <p:spPr>
          <a:xfrm>
            <a:off x="13353826" y="6749836"/>
            <a:ext cx="4911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Copy Files</a:t>
            </a:r>
          </a:p>
        </p:txBody>
      </p:sp>
      <p:sp>
        <p:nvSpPr>
          <p:cNvPr id="725" name="Install Software"/>
          <p:cNvSpPr txBox="1"/>
          <p:nvPr/>
        </p:nvSpPr>
        <p:spPr>
          <a:xfrm>
            <a:off x="13443418" y="9844365"/>
            <a:ext cx="70932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Install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2" grpId="3"/>
      <p:bldP build="whole" bldLvl="1" animBg="1" rev="0" advAuto="0" spid="721" grpId="2"/>
      <p:bldP build="whole" bldLvl="1" animBg="1" rev="0" advAuto="0" spid="720" grpId="1"/>
      <p:bldP build="whole" bldLvl="1" animBg="1" rev="0" advAuto="0" spid="723" grpId="4"/>
      <p:bldP build="whole" bldLvl="1" animBg="1" rev="0" advAuto="0" spid="724" grpId="5"/>
      <p:bldP build="whole" bldLvl="1" animBg="1" rev="0" advAuto="0" spid="725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WS"/>
          <p:cNvSpPr txBox="1"/>
          <p:nvPr/>
        </p:nvSpPr>
        <p:spPr>
          <a:xfrm>
            <a:off x="9400653" y="3275736"/>
            <a:ext cx="234746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AWS</a:t>
            </a:r>
          </a:p>
        </p:txBody>
      </p:sp>
      <p:sp>
        <p:nvSpPr>
          <p:cNvPr id="153" name="AZURE"/>
          <p:cNvSpPr txBox="1"/>
          <p:nvPr/>
        </p:nvSpPr>
        <p:spPr>
          <a:xfrm>
            <a:off x="13239999" y="3275736"/>
            <a:ext cx="344373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AZURE</a:t>
            </a:r>
          </a:p>
        </p:txBody>
      </p:sp>
      <p:sp>
        <p:nvSpPr>
          <p:cNvPr id="154" name="GCP"/>
          <p:cNvSpPr txBox="1"/>
          <p:nvPr/>
        </p:nvSpPr>
        <p:spPr>
          <a:xfrm>
            <a:off x="18449675" y="3275736"/>
            <a:ext cx="22773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GCP</a:t>
            </a:r>
          </a:p>
        </p:txBody>
      </p:sp>
      <p:sp>
        <p:nvSpPr>
          <p:cNvPr id="155" name="Cloud Types"/>
          <p:cNvSpPr txBox="1"/>
          <p:nvPr/>
        </p:nvSpPr>
        <p:spPr>
          <a:xfrm>
            <a:off x="342112" y="348065"/>
            <a:ext cx="71475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Cloud Types</a:t>
            </a:r>
          </a:p>
        </p:txBody>
      </p:sp>
      <p:sp>
        <p:nvSpPr>
          <p:cNvPr id="156" name="Public"/>
          <p:cNvSpPr txBox="1"/>
          <p:nvPr/>
        </p:nvSpPr>
        <p:spPr>
          <a:xfrm>
            <a:off x="3088124" y="3126892"/>
            <a:ext cx="3642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Public</a:t>
            </a:r>
          </a:p>
        </p:txBody>
      </p:sp>
      <p:sp>
        <p:nvSpPr>
          <p:cNvPr id="157" name="Private"/>
          <p:cNvSpPr txBox="1"/>
          <p:nvPr/>
        </p:nvSpPr>
        <p:spPr>
          <a:xfrm>
            <a:off x="3163405" y="5811618"/>
            <a:ext cx="40411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Private</a:t>
            </a:r>
          </a:p>
        </p:txBody>
      </p:sp>
      <p:sp>
        <p:nvSpPr>
          <p:cNvPr id="158" name="Hybrid"/>
          <p:cNvSpPr txBox="1"/>
          <p:nvPr/>
        </p:nvSpPr>
        <p:spPr>
          <a:xfrm>
            <a:off x="3163405" y="8496344"/>
            <a:ext cx="387731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Hybrid</a:t>
            </a:r>
          </a:p>
        </p:txBody>
      </p:sp>
      <p:sp>
        <p:nvSpPr>
          <p:cNvPr id="159" name="Dell,3M,Siemens etc"/>
          <p:cNvSpPr txBox="1"/>
          <p:nvPr/>
        </p:nvSpPr>
        <p:spPr>
          <a:xfrm>
            <a:off x="9308921" y="5960462"/>
            <a:ext cx="944930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Dell,3M,Siemens etc</a:t>
            </a:r>
          </a:p>
        </p:txBody>
      </p:sp>
      <p:sp>
        <p:nvSpPr>
          <p:cNvPr id="160" name="public+public"/>
          <p:cNvSpPr txBox="1"/>
          <p:nvPr/>
        </p:nvSpPr>
        <p:spPr>
          <a:xfrm>
            <a:off x="9191866" y="8645188"/>
            <a:ext cx="62570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public+public</a:t>
            </a:r>
          </a:p>
        </p:txBody>
      </p:sp>
      <p:sp>
        <p:nvSpPr>
          <p:cNvPr id="161" name="public+private"/>
          <p:cNvSpPr txBox="1"/>
          <p:nvPr/>
        </p:nvSpPr>
        <p:spPr>
          <a:xfrm>
            <a:off x="9220556" y="10897046"/>
            <a:ext cx="657606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public+private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4"/>
      <p:bldP build="whole" bldLvl="1" animBg="1" rev="0" advAuto="0" spid="153" grpId="6"/>
      <p:bldP build="whole" bldLvl="1" animBg="1" rev="0" advAuto="0" spid="160" grpId="9"/>
      <p:bldP build="whole" bldLvl="1" animBg="1" rev="0" advAuto="0" spid="161" grpId="10"/>
      <p:bldP build="whole" bldLvl="1" animBg="1" rev="0" advAuto="0" spid="157" grpId="3"/>
      <p:bldP build="whole" bldLvl="1" animBg="1" rev="0" advAuto="0" spid="152" grpId="5"/>
      <p:bldP build="whole" bldLvl="1" animBg="1" rev="0" advAuto="0" spid="155" grpId="1"/>
      <p:bldP build="whole" bldLvl="1" animBg="1" rev="0" advAuto="0" spid="156" grpId="2"/>
      <p:bldP build="whole" bldLvl="1" animBg="1" rev="0" advAuto="0" spid="159" grpId="8"/>
      <p:bldP build="whole" bldLvl="1" animBg="1" rev="0" advAuto="0" spid="154" grpId="7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ontainer"/>
          <p:cNvSpPr/>
          <p:nvPr/>
        </p:nvSpPr>
        <p:spPr>
          <a:xfrm>
            <a:off x="15077776" y="7514530"/>
            <a:ext cx="4971258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28" name="Rectangle"/>
          <p:cNvSpPr/>
          <p:nvPr/>
        </p:nvSpPr>
        <p:spPr>
          <a:xfrm>
            <a:off x="15875693" y="4922540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9" name="Container"/>
          <p:cNvSpPr/>
          <p:nvPr/>
        </p:nvSpPr>
        <p:spPr>
          <a:xfrm>
            <a:off x="4334966" y="7523459"/>
            <a:ext cx="4971258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30" name="Flight…"/>
          <p:cNvSpPr/>
          <p:nvPr/>
        </p:nvSpPr>
        <p:spPr>
          <a:xfrm>
            <a:off x="4847933" y="4947416"/>
            <a:ext cx="3945324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Flight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731" name="DB Server"/>
          <p:cNvSpPr txBox="1"/>
          <p:nvPr/>
        </p:nvSpPr>
        <p:spPr>
          <a:xfrm>
            <a:off x="16018132" y="5776371"/>
            <a:ext cx="30905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732" name="Line"/>
          <p:cNvSpPr/>
          <p:nvPr/>
        </p:nvSpPr>
        <p:spPr>
          <a:xfrm>
            <a:off x="9203036" y="6401645"/>
            <a:ext cx="5811499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733" name="Assignment"/>
          <p:cNvSpPr txBox="1"/>
          <p:nvPr/>
        </p:nvSpPr>
        <p:spPr>
          <a:xfrm>
            <a:off x="391158" y="289704"/>
            <a:ext cx="728472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0" grpId="5"/>
      <p:bldP build="whole" bldLvl="1" animBg="1" rev="0" advAuto="0" spid="728" grpId="2"/>
      <p:bldP build="whole" bldLvl="1" animBg="1" rev="0" advAuto="0" spid="733" grpId="7"/>
      <p:bldP build="whole" bldLvl="1" animBg="1" rev="0" advAuto="0" spid="729" grpId="4"/>
      <p:bldP build="whole" bldLvl="1" animBg="1" rev="0" advAuto="0" spid="731" grpId="3"/>
      <p:bldP build="whole" bldLvl="1" animBg="1" rev="0" advAuto="0" spid="727" grpId="1"/>
      <p:bldP build="whole" bldLvl="1" animBg="1" rev="0" advAuto="0" spid="732" grpId="6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Dockerization"/>
          <p:cNvSpPr txBox="1"/>
          <p:nvPr/>
        </p:nvSpPr>
        <p:spPr>
          <a:xfrm>
            <a:off x="398001" y="165002"/>
            <a:ext cx="78740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Dockerization</a:t>
            </a:r>
          </a:p>
        </p:txBody>
      </p:sp>
      <p:sp>
        <p:nvSpPr>
          <p:cNvPr id="736" name="Container"/>
          <p:cNvSpPr/>
          <p:nvPr/>
        </p:nvSpPr>
        <p:spPr>
          <a:xfrm>
            <a:off x="14701104" y="7205722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37" name="Rectangle"/>
          <p:cNvSpPr/>
          <p:nvPr/>
        </p:nvSpPr>
        <p:spPr>
          <a:xfrm>
            <a:off x="15499021" y="4613731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8" name="Container"/>
          <p:cNvSpPr/>
          <p:nvPr/>
        </p:nvSpPr>
        <p:spPr>
          <a:xfrm>
            <a:off x="4874936" y="11655783"/>
            <a:ext cx="4971258" cy="1270001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39" name="Rectangle"/>
          <p:cNvSpPr/>
          <p:nvPr/>
        </p:nvSpPr>
        <p:spPr>
          <a:xfrm>
            <a:off x="5672853" y="9063793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0" name="Container"/>
          <p:cNvSpPr/>
          <p:nvPr/>
        </p:nvSpPr>
        <p:spPr>
          <a:xfrm>
            <a:off x="4711639" y="5033238"/>
            <a:ext cx="4971258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41" name="Product…"/>
          <p:cNvSpPr/>
          <p:nvPr/>
        </p:nvSpPr>
        <p:spPr>
          <a:xfrm>
            <a:off x="5224606" y="2419094"/>
            <a:ext cx="3945324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742" name="DB Server"/>
          <p:cNvSpPr txBox="1"/>
          <p:nvPr/>
        </p:nvSpPr>
        <p:spPr>
          <a:xfrm>
            <a:off x="15641459" y="5632013"/>
            <a:ext cx="309054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743" name="Coupon…"/>
          <p:cNvSpPr txBox="1"/>
          <p:nvPr/>
        </p:nvSpPr>
        <p:spPr>
          <a:xfrm>
            <a:off x="5975845" y="9315880"/>
            <a:ext cx="244284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744" name="Line"/>
          <p:cNvSpPr/>
          <p:nvPr/>
        </p:nvSpPr>
        <p:spPr>
          <a:xfrm flipV="1">
            <a:off x="9716644" y="8051101"/>
            <a:ext cx="5011482" cy="299028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745" name="Line"/>
          <p:cNvSpPr/>
          <p:nvPr/>
        </p:nvSpPr>
        <p:spPr>
          <a:xfrm>
            <a:off x="9746931" y="3898621"/>
            <a:ext cx="4953258" cy="35653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746" name="Line"/>
          <p:cNvSpPr/>
          <p:nvPr/>
        </p:nvSpPr>
        <p:spPr>
          <a:xfrm flipH="1">
            <a:off x="6495743" y="6481620"/>
            <a:ext cx="1" cy="24978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0" grpId="8"/>
      <p:bldP build="whole" bldLvl="1" animBg="1" rev="0" advAuto="0" spid="741" grpId="9"/>
      <p:bldP build="whole" bldLvl="1" animBg="1" rev="0" advAuto="0" spid="746" grpId="12"/>
      <p:bldP build="whole" bldLvl="1" animBg="1" rev="0" advAuto="0" spid="736" grpId="5"/>
      <p:bldP build="whole" bldLvl="1" animBg="1" rev="0" advAuto="0" spid="743" grpId="4"/>
      <p:bldP build="whole" bldLvl="1" animBg="1" rev="0" advAuto="0" spid="737" grpId="6"/>
      <p:bldP build="whole" bldLvl="1" animBg="1" rev="0" advAuto="0" spid="742" grpId="7"/>
      <p:bldP build="whole" bldLvl="1" animBg="1" rev="0" advAuto="0" spid="745" grpId="11"/>
      <p:bldP build="whole" bldLvl="1" animBg="1" rev="0" advAuto="0" spid="744" grpId="10"/>
      <p:bldP build="whole" bldLvl="1" animBg="1" rev="0" advAuto="0" spid="738" grpId="2"/>
      <p:bldP build="whole" bldLvl="1" animBg="1" rev="0" advAuto="0" spid="739" grpId="3"/>
      <p:bldP build="whole" bldLvl="1" animBg="1" rev="0" advAuto="0" spid="73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docker commit &lt;container-id&gt; image"/>
          <p:cNvSpPr txBox="1"/>
          <p:nvPr/>
        </p:nvSpPr>
        <p:spPr>
          <a:xfrm>
            <a:off x="398001" y="351981"/>
            <a:ext cx="210947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docker commit &lt;container-id&gt; image</a:t>
            </a:r>
          </a:p>
        </p:txBody>
      </p:sp>
      <p:sp>
        <p:nvSpPr>
          <p:cNvPr id="749" name="Container"/>
          <p:cNvSpPr/>
          <p:nvPr/>
        </p:nvSpPr>
        <p:spPr>
          <a:xfrm>
            <a:off x="13943004" y="7656900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50" name="Rectangle"/>
          <p:cNvSpPr/>
          <p:nvPr/>
        </p:nvSpPr>
        <p:spPr>
          <a:xfrm>
            <a:off x="14740921" y="5064909"/>
            <a:ext cx="3375423" cy="251579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1" name="State"/>
          <p:cNvSpPr txBox="1"/>
          <p:nvPr/>
        </p:nvSpPr>
        <p:spPr>
          <a:xfrm>
            <a:off x="15601227" y="5918740"/>
            <a:ext cx="165481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752" name="Ubuntu"/>
          <p:cNvSpPr txBox="1"/>
          <p:nvPr/>
        </p:nvSpPr>
        <p:spPr>
          <a:xfrm>
            <a:off x="5469739" y="7482571"/>
            <a:ext cx="43027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Ubuntu</a:t>
            </a:r>
          </a:p>
        </p:txBody>
      </p:sp>
      <p:sp>
        <p:nvSpPr>
          <p:cNvPr id="753" name="Apache2"/>
          <p:cNvSpPr txBox="1"/>
          <p:nvPr/>
        </p:nvSpPr>
        <p:spPr>
          <a:xfrm>
            <a:off x="5253945" y="5559011"/>
            <a:ext cx="51485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Apache2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9" grpId="2"/>
      <p:bldP build="whole" bldLvl="1" animBg="1" rev="0" advAuto="0" spid="748" grpId="1"/>
      <p:bldP build="whole" bldLvl="1" animBg="1" rev="0" advAuto="0" spid="750" grpId="4"/>
      <p:bldP build="whole" bldLvl="1" animBg="1" rev="0" advAuto="0" spid="752" grpId="5"/>
      <p:bldP build="whole" bldLvl="1" animBg="1" rev="0" advAuto="0" spid="753" grpId="6"/>
      <p:bldP build="whole" bldLvl="1" animBg="1" rev="0" advAuto="0" spid="751" gr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Volumes and Bind Mounts"/>
          <p:cNvSpPr txBox="1"/>
          <p:nvPr/>
        </p:nvSpPr>
        <p:spPr>
          <a:xfrm>
            <a:off x="398001" y="390081"/>
            <a:ext cx="150317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Volumes and Bind Mounts</a:t>
            </a:r>
          </a:p>
        </p:txBody>
      </p:sp>
      <p:sp>
        <p:nvSpPr>
          <p:cNvPr id="756" name="Container"/>
          <p:cNvSpPr/>
          <p:nvPr/>
        </p:nvSpPr>
        <p:spPr>
          <a:xfrm>
            <a:off x="14571687" y="4729218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57" name="Rectangle"/>
          <p:cNvSpPr/>
          <p:nvPr/>
        </p:nvSpPr>
        <p:spPr>
          <a:xfrm>
            <a:off x="15369604" y="2137228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8" name="Data"/>
          <p:cNvSpPr txBox="1"/>
          <p:nvPr/>
        </p:nvSpPr>
        <p:spPr>
          <a:xfrm>
            <a:off x="16312142" y="2991059"/>
            <a:ext cx="14903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759" name="Persist Data"/>
          <p:cNvSpPr txBox="1"/>
          <p:nvPr/>
        </p:nvSpPr>
        <p:spPr>
          <a:xfrm>
            <a:off x="446416" y="5507775"/>
            <a:ext cx="70053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Persist Data</a:t>
            </a:r>
          </a:p>
        </p:txBody>
      </p:sp>
      <p:sp>
        <p:nvSpPr>
          <p:cNvPr id="760" name="Data"/>
          <p:cNvSpPr txBox="1"/>
          <p:nvPr/>
        </p:nvSpPr>
        <p:spPr>
          <a:xfrm>
            <a:off x="19433877" y="2897791"/>
            <a:ext cx="170916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Data</a:t>
            </a:r>
          </a:p>
        </p:txBody>
      </p:sp>
      <p:sp>
        <p:nvSpPr>
          <p:cNvPr id="761" name="Deleted"/>
          <p:cNvSpPr txBox="1"/>
          <p:nvPr/>
        </p:nvSpPr>
        <p:spPr>
          <a:xfrm>
            <a:off x="19953803" y="4866886"/>
            <a:ext cx="273939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Deleted</a:t>
            </a:r>
          </a:p>
        </p:txBody>
      </p:sp>
      <p:sp>
        <p:nvSpPr>
          <p:cNvPr id="762" name="Container"/>
          <p:cNvSpPr/>
          <p:nvPr/>
        </p:nvSpPr>
        <p:spPr>
          <a:xfrm>
            <a:off x="14545552" y="10663570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63" name="Rectangle"/>
          <p:cNvSpPr/>
          <p:nvPr/>
        </p:nvSpPr>
        <p:spPr>
          <a:xfrm>
            <a:off x="15343469" y="8071580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4" name="Data"/>
          <p:cNvSpPr txBox="1"/>
          <p:nvPr/>
        </p:nvSpPr>
        <p:spPr>
          <a:xfrm>
            <a:off x="16286008" y="8925411"/>
            <a:ext cx="14903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765" name="Bind Mount"/>
          <p:cNvSpPr txBox="1"/>
          <p:nvPr/>
        </p:nvSpPr>
        <p:spPr>
          <a:xfrm>
            <a:off x="1952695" y="8299379"/>
            <a:ext cx="67259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Bind Mount</a:t>
            </a:r>
          </a:p>
        </p:txBody>
      </p:sp>
      <p:sp>
        <p:nvSpPr>
          <p:cNvPr id="766" name="Data"/>
          <p:cNvSpPr txBox="1"/>
          <p:nvPr/>
        </p:nvSpPr>
        <p:spPr>
          <a:xfrm>
            <a:off x="8493515" y="11940725"/>
            <a:ext cx="170916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Data</a:t>
            </a:r>
          </a:p>
        </p:txBody>
      </p:sp>
      <p:sp>
        <p:nvSpPr>
          <p:cNvPr id="767" name="Volume"/>
          <p:cNvSpPr txBox="1"/>
          <p:nvPr/>
        </p:nvSpPr>
        <p:spPr>
          <a:xfrm>
            <a:off x="2070573" y="11945014"/>
            <a:ext cx="43027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Volume</a:t>
            </a:r>
          </a:p>
        </p:txBody>
      </p:sp>
      <p:sp>
        <p:nvSpPr>
          <p:cNvPr id="768" name="Host"/>
          <p:cNvSpPr/>
          <p:nvPr/>
        </p:nvSpPr>
        <p:spPr>
          <a:xfrm>
            <a:off x="4024250" y="10467107"/>
            <a:ext cx="497125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</a:t>
            </a:r>
          </a:p>
        </p:txBody>
      </p:sp>
      <p:sp>
        <p:nvSpPr>
          <p:cNvPr id="769" name=":"/>
          <p:cNvSpPr txBox="1"/>
          <p:nvPr/>
        </p:nvSpPr>
        <p:spPr>
          <a:xfrm>
            <a:off x="11536849" y="10313437"/>
            <a:ext cx="467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:</a:t>
            </a:r>
          </a:p>
        </p:txBody>
      </p:sp>
      <p:sp>
        <p:nvSpPr>
          <p:cNvPr id="770" name="Deleted"/>
          <p:cNvSpPr txBox="1"/>
          <p:nvPr/>
        </p:nvSpPr>
        <p:spPr>
          <a:xfrm>
            <a:off x="19953803" y="10604775"/>
            <a:ext cx="273939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Deleted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8" grpId="4"/>
      <p:bldP build="whole" bldLvl="1" animBg="1" rev="0" advAuto="0" spid="755" grpId="1"/>
      <p:bldP build="whole" bldLvl="1" animBg="1" rev="0" advAuto="0" spid="767" grpId="9"/>
      <p:bldP build="whole" bldLvl="1" animBg="1" rev="0" advAuto="0" spid="768" grpId="10"/>
      <p:bldP build="whole" bldLvl="1" animBg="1" rev="0" advAuto="0" spid="766" grpId="16"/>
      <p:bldP build="whole" bldLvl="1" animBg="1" rev="0" advAuto="0" spid="762" grpId="11"/>
      <p:bldP build="whole" bldLvl="1" animBg="1" rev="0" advAuto="0" spid="756" grpId="2"/>
      <p:bldP build="whole" bldLvl="1" animBg="1" rev="0" advAuto="0" spid="769" grpId="14"/>
      <p:bldP build="whole" bldLvl="1" animBg="1" rev="0" advAuto="0" spid="759" grpId="7"/>
      <p:bldP build="whole" bldLvl="1" animBg="1" rev="0" advAuto="0" spid="761" grpId="6"/>
      <p:bldP build="whole" bldLvl="1" animBg="1" rev="0" advAuto="0" spid="770" grpId="15"/>
      <p:bldP build="whole" bldLvl="1" animBg="1" rev="0" advAuto="0" spid="765" grpId="8"/>
      <p:bldP build="whole" bldLvl="1" animBg="1" rev="0" advAuto="0" spid="760" grpId="5"/>
      <p:bldP build="whole" bldLvl="1" animBg="1" rev="0" advAuto="0" spid="757" grpId="3"/>
      <p:bldP build="whole" bldLvl="1" animBg="1" rev="0" advAuto="0" spid="763" grpId="12"/>
      <p:bldP build="whole" bldLvl="1" animBg="1" rev="0" advAuto="0" spid="764" grpId="1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Bind Mounts"/>
          <p:cNvSpPr txBox="1"/>
          <p:nvPr/>
        </p:nvSpPr>
        <p:spPr>
          <a:xfrm>
            <a:off x="594464" y="448418"/>
            <a:ext cx="736092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Bind Mounts</a:t>
            </a:r>
          </a:p>
        </p:txBody>
      </p:sp>
      <p:sp>
        <p:nvSpPr>
          <p:cNvPr id="773" name="Container"/>
          <p:cNvSpPr/>
          <p:nvPr/>
        </p:nvSpPr>
        <p:spPr>
          <a:xfrm>
            <a:off x="13496707" y="6799647"/>
            <a:ext cx="4971258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74" name="Rectangle"/>
          <p:cNvSpPr/>
          <p:nvPr/>
        </p:nvSpPr>
        <p:spPr>
          <a:xfrm>
            <a:off x="14294625" y="4207657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5" name="Data"/>
          <p:cNvSpPr txBox="1"/>
          <p:nvPr/>
        </p:nvSpPr>
        <p:spPr>
          <a:xfrm>
            <a:off x="15237163" y="5061488"/>
            <a:ext cx="14903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776" name="Data"/>
          <p:cNvSpPr txBox="1"/>
          <p:nvPr/>
        </p:nvSpPr>
        <p:spPr>
          <a:xfrm>
            <a:off x="7444671" y="8076801"/>
            <a:ext cx="1709167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Data</a:t>
            </a:r>
          </a:p>
        </p:txBody>
      </p:sp>
      <p:sp>
        <p:nvSpPr>
          <p:cNvPr id="777" name="Host"/>
          <p:cNvSpPr/>
          <p:nvPr/>
        </p:nvSpPr>
        <p:spPr>
          <a:xfrm>
            <a:off x="3250454" y="6603184"/>
            <a:ext cx="497125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</a:t>
            </a:r>
          </a:p>
        </p:txBody>
      </p:sp>
      <p:sp>
        <p:nvSpPr>
          <p:cNvPr id="778" name=":"/>
          <p:cNvSpPr txBox="1"/>
          <p:nvPr/>
        </p:nvSpPr>
        <p:spPr>
          <a:xfrm>
            <a:off x="10488004" y="6449514"/>
            <a:ext cx="467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:</a:t>
            </a:r>
          </a:p>
        </p:txBody>
      </p:sp>
      <p:sp>
        <p:nvSpPr>
          <p:cNvPr id="779" name="Deleted"/>
          <p:cNvSpPr txBox="1"/>
          <p:nvPr/>
        </p:nvSpPr>
        <p:spPr>
          <a:xfrm>
            <a:off x="18904959" y="6740852"/>
            <a:ext cx="273939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Deleted</a:t>
            </a:r>
          </a:p>
        </p:txBody>
      </p:sp>
      <p:sp>
        <p:nvSpPr>
          <p:cNvPr id="780" name="Local File System"/>
          <p:cNvSpPr txBox="1"/>
          <p:nvPr/>
        </p:nvSpPr>
        <p:spPr>
          <a:xfrm>
            <a:off x="5236014" y="9535287"/>
            <a:ext cx="612648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Local File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4" grpId="4"/>
      <p:bldP build="whole" bldLvl="1" animBg="1" rev="0" advAuto="0" spid="773" grpId="3"/>
      <p:bldP build="whole" bldLvl="1" animBg="1" rev="0" advAuto="0" spid="776" grpId="8"/>
      <p:bldP build="whole" bldLvl="1" animBg="1" rev="0" advAuto="0" spid="775" grpId="5"/>
      <p:bldP build="whole" bldLvl="1" animBg="1" rev="0" advAuto="0" spid="772" grpId="1"/>
      <p:bldP build="whole" bldLvl="1" animBg="1" rev="0" advAuto="0" spid="778" grpId="6"/>
      <p:bldP build="whole" bldLvl="1" animBg="1" rev="0" advAuto="0" spid="780" grpId="9"/>
      <p:bldP build="whole" bldLvl="1" animBg="1" rev="0" advAuto="0" spid="777" grpId="2"/>
      <p:bldP build="whole" bldLvl="1" animBg="1" rev="0" advAuto="0" spid="779" grpId="7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Volume"/>
          <p:cNvSpPr txBox="1"/>
          <p:nvPr/>
        </p:nvSpPr>
        <p:spPr>
          <a:xfrm>
            <a:off x="538160" y="432274"/>
            <a:ext cx="43027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Volume</a:t>
            </a:r>
          </a:p>
        </p:txBody>
      </p:sp>
      <p:sp>
        <p:nvSpPr>
          <p:cNvPr id="783" name="Container"/>
          <p:cNvSpPr/>
          <p:nvPr/>
        </p:nvSpPr>
        <p:spPr>
          <a:xfrm>
            <a:off x="13496707" y="5895917"/>
            <a:ext cx="4971258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784" name="Rectangle"/>
          <p:cNvSpPr/>
          <p:nvPr/>
        </p:nvSpPr>
        <p:spPr>
          <a:xfrm>
            <a:off x="14294625" y="3303926"/>
            <a:ext cx="3375423" cy="251579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5" name="Data"/>
          <p:cNvSpPr txBox="1"/>
          <p:nvPr/>
        </p:nvSpPr>
        <p:spPr>
          <a:xfrm>
            <a:off x="15237163" y="4157758"/>
            <a:ext cx="149034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786" name="Data"/>
          <p:cNvSpPr txBox="1"/>
          <p:nvPr/>
        </p:nvSpPr>
        <p:spPr>
          <a:xfrm>
            <a:off x="7444671" y="7173071"/>
            <a:ext cx="170916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Data</a:t>
            </a:r>
          </a:p>
        </p:txBody>
      </p:sp>
      <p:sp>
        <p:nvSpPr>
          <p:cNvPr id="787" name="Host"/>
          <p:cNvSpPr/>
          <p:nvPr/>
        </p:nvSpPr>
        <p:spPr>
          <a:xfrm>
            <a:off x="3250454" y="5699454"/>
            <a:ext cx="497125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</a:t>
            </a:r>
          </a:p>
        </p:txBody>
      </p:sp>
      <p:sp>
        <p:nvSpPr>
          <p:cNvPr id="788" name=":"/>
          <p:cNvSpPr txBox="1"/>
          <p:nvPr/>
        </p:nvSpPr>
        <p:spPr>
          <a:xfrm>
            <a:off x="10488004" y="5545783"/>
            <a:ext cx="4673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:</a:t>
            </a:r>
          </a:p>
        </p:txBody>
      </p:sp>
      <p:sp>
        <p:nvSpPr>
          <p:cNvPr id="789" name="Deleted"/>
          <p:cNvSpPr txBox="1"/>
          <p:nvPr/>
        </p:nvSpPr>
        <p:spPr>
          <a:xfrm>
            <a:off x="18904959" y="5837121"/>
            <a:ext cx="273939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Deleted</a:t>
            </a:r>
          </a:p>
        </p:txBody>
      </p:sp>
      <p:sp>
        <p:nvSpPr>
          <p:cNvPr id="790" name="Docker"/>
          <p:cNvSpPr txBox="1"/>
          <p:nvPr/>
        </p:nvSpPr>
        <p:spPr>
          <a:xfrm>
            <a:off x="3939357" y="8160045"/>
            <a:ext cx="2555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Docker</a:t>
            </a:r>
          </a:p>
        </p:txBody>
      </p:sp>
      <p:sp>
        <p:nvSpPr>
          <p:cNvPr id="791" name="/var/lib/docker/volumes"/>
          <p:cNvSpPr txBox="1"/>
          <p:nvPr/>
        </p:nvSpPr>
        <p:spPr>
          <a:xfrm>
            <a:off x="3900065" y="9622995"/>
            <a:ext cx="817168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6000"/>
            </a:pPr>
            <a:r>
              <a:rPr>
                <a:solidFill>
                  <a:srgbClr val="4D5156"/>
                </a:solidFill>
              </a:rPr>
              <a:t>/</a:t>
            </a:r>
            <a:r>
              <a:t>var</a:t>
            </a:r>
            <a:r>
              <a:rPr>
                <a:solidFill>
                  <a:srgbClr val="4D5156"/>
                </a:solidFill>
              </a:rPr>
              <a:t>/lib/</a:t>
            </a:r>
            <a:r>
              <a:t>docker</a:t>
            </a:r>
            <a:r>
              <a:rPr>
                <a:solidFill>
                  <a:srgbClr val="4D5156"/>
                </a:solidFill>
              </a:rPr>
              <a:t>/</a:t>
            </a:r>
            <a:r>
              <a:t>volumes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3" grpId="3"/>
      <p:bldP build="whole" bldLvl="1" animBg="1" rev="0" advAuto="0" spid="786" grpId="8"/>
      <p:bldP build="whole" bldLvl="1" animBg="1" rev="0" advAuto="0" spid="790" grpId="9"/>
      <p:bldP build="whole" bldLvl="1" animBg="1" rev="0" advAuto="0" spid="787" grpId="2"/>
      <p:bldP build="whole" bldLvl="1" animBg="1" rev="0" advAuto="0" spid="791" grpId="10"/>
      <p:bldP build="whole" bldLvl="1" animBg="1" rev="0" advAuto="0" spid="782" grpId="1"/>
      <p:bldP build="whole" bldLvl="1" animBg="1" rev="0" advAuto="0" spid="785" grpId="5"/>
      <p:bldP build="whole" bldLvl="1" animBg="1" rev="0" advAuto="0" spid="789" grpId="7"/>
      <p:bldP build="whole" bldLvl="1" animBg="1" rev="0" advAuto="0" spid="788" grpId="6"/>
      <p:bldP build="whole" bldLvl="1" animBg="1" rev="0" advAuto="0" spid="784" grpId="4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Image Layers and Overlay"/>
          <p:cNvSpPr txBox="1"/>
          <p:nvPr/>
        </p:nvSpPr>
        <p:spPr>
          <a:xfrm>
            <a:off x="398001" y="351981"/>
            <a:ext cx="148869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Image Layers and Overlay</a:t>
            </a:r>
          </a:p>
        </p:txBody>
      </p:sp>
      <p:sp>
        <p:nvSpPr>
          <p:cNvPr id="794" name="Kernel"/>
          <p:cNvSpPr/>
          <p:nvPr/>
        </p:nvSpPr>
        <p:spPr>
          <a:xfrm>
            <a:off x="14472777" y="8229495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795" name="Ubuntu"/>
          <p:cNvSpPr/>
          <p:nvPr/>
        </p:nvSpPr>
        <p:spPr>
          <a:xfrm>
            <a:off x="14472777" y="6891832"/>
            <a:ext cx="497125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Ubuntu</a:t>
            </a:r>
          </a:p>
        </p:txBody>
      </p:sp>
      <p:sp>
        <p:nvSpPr>
          <p:cNvPr id="796" name="Union File System"/>
          <p:cNvSpPr txBox="1"/>
          <p:nvPr/>
        </p:nvSpPr>
        <p:spPr>
          <a:xfrm>
            <a:off x="2145480" y="5968869"/>
            <a:ext cx="83378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Union File System</a:t>
            </a:r>
          </a:p>
        </p:txBody>
      </p:sp>
      <p:sp>
        <p:nvSpPr>
          <p:cNvPr id="797" name="Apache"/>
          <p:cNvSpPr/>
          <p:nvPr/>
        </p:nvSpPr>
        <p:spPr>
          <a:xfrm>
            <a:off x="14472777" y="5554168"/>
            <a:ext cx="4971257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Apache</a:t>
            </a:r>
          </a:p>
        </p:txBody>
      </p:sp>
      <p:sp>
        <p:nvSpPr>
          <p:cNvPr id="798" name="Container…"/>
          <p:cNvSpPr/>
          <p:nvPr/>
        </p:nvSpPr>
        <p:spPr>
          <a:xfrm>
            <a:off x="14472777" y="4216505"/>
            <a:ext cx="4971257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Container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Writable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6" grpId="6"/>
      <p:bldP build="whole" bldLvl="1" animBg="1" rev="0" advAuto="0" spid="793" grpId="1"/>
      <p:bldP build="whole" bldLvl="1" animBg="1" rev="0" advAuto="0" spid="795" grpId="3"/>
      <p:bldP build="whole" bldLvl="1" animBg="1" rev="0" advAuto="0" spid="794" grpId="2"/>
      <p:bldP build="whole" bldLvl="1" animBg="1" rev="0" advAuto="0" spid="797" grpId="4"/>
      <p:bldP build="whole" bldLvl="1" animBg="1" rev="0" advAuto="0" spid="798" grpId="5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Kubernetes"/>
          <p:cNvSpPr txBox="1"/>
          <p:nvPr/>
        </p:nvSpPr>
        <p:spPr>
          <a:xfrm>
            <a:off x="5595620" y="5325109"/>
            <a:ext cx="13192761" cy="306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20000"/>
            </a:lvl1pPr>
          </a:lstStyle>
          <a:p>
            <a:pPr/>
            <a:r>
              <a:t>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0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ontainer Orchestration"/>
          <p:cNvSpPr txBox="1"/>
          <p:nvPr/>
        </p:nvSpPr>
        <p:spPr>
          <a:xfrm>
            <a:off x="398001" y="351981"/>
            <a:ext cx="136867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Container Orchestration</a:t>
            </a:r>
          </a:p>
        </p:txBody>
      </p:sp>
      <p:sp>
        <p:nvSpPr>
          <p:cNvPr id="803" name="ProductService"/>
          <p:cNvSpPr/>
          <p:nvPr/>
        </p:nvSpPr>
        <p:spPr>
          <a:xfrm>
            <a:off x="10850209" y="2698445"/>
            <a:ext cx="3550048" cy="24419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04" name="CouponService"/>
          <p:cNvSpPr/>
          <p:nvPr/>
        </p:nvSpPr>
        <p:spPr>
          <a:xfrm>
            <a:off x="10850209" y="6939519"/>
            <a:ext cx="3550048" cy="22981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05" name="DB Server"/>
          <p:cNvSpPr/>
          <p:nvPr/>
        </p:nvSpPr>
        <p:spPr>
          <a:xfrm>
            <a:off x="10850209" y="10775930"/>
            <a:ext cx="3550048" cy="244193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806" name="ProductService"/>
          <p:cNvSpPr/>
          <p:nvPr/>
        </p:nvSpPr>
        <p:spPr>
          <a:xfrm>
            <a:off x="17569676" y="2828859"/>
            <a:ext cx="3550049" cy="24419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07" name="CouponService"/>
          <p:cNvSpPr/>
          <p:nvPr/>
        </p:nvSpPr>
        <p:spPr>
          <a:xfrm>
            <a:off x="17569676" y="7069933"/>
            <a:ext cx="3550049" cy="22981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08" name="DB Server"/>
          <p:cNvSpPr/>
          <p:nvPr/>
        </p:nvSpPr>
        <p:spPr>
          <a:xfrm>
            <a:off x="17569676" y="10906344"/>
            <a:ext cx="3550049" cy="244193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809" name="Fault-tolerance"/>
          <p:cNvSpPr txBox="1"/>
          <p:nvPr/>
        </p:nvSpPr>
        <p:spPr>
          <a:xfrm>
            <a:off x="1869178" y="3009189"/>
            <a:ext cx="525094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Fault-tolerance</a:t>
            </a:r>
          </a:p>
        </p:txBody>
      </p:sp>
      <p:sp>
        <p:nvSpPr>
          <p:cNvPr id="810" name="On-demand scalability"/>
          <p:cNvSpPr txBox="1"/>
          <p:nvPr/>
        </p:nvSpPr>
        <p:spPr>
          <a:xfrm>
            <a:off x="1836903" y="4566787"/>
            <a:ext cx="777925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On-demand scalability</a:t>
            </a:r>
          </a:p>
        </p:txBody>
      </p:sp>
      <p:sp>
        <p:nvSpPr>
          <p:cNvPr id="811" name="Performance"/>
          <p:cNvSpPr txBox="1"/>
          <p:nvPr/>
        </p:nvSpPr>
        <p:spPr>
          <a:xfrm>
            <a:off x="1992372" y="6124384"/>
            <a:ext cx="448894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Performance</a:t>
            </a:r>
          </a:p>
        </p:txBody>
      </p:sp>
      <p:sp>
        <p:nvSpPr>
          <p:cNvPr id="812" name="Auto Discovery"/>
          <p:cNvSpPr txBox="1"/>
          <p:nvPr/>
        </p:nvSpPr>
        <p:spPr>
          <a:xfrm>
            <a:off x="1855081" y="7459921"/>
            <a:ext cx="527913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Auto Discovery</a:t>
            </a:r>
          </a:p>
        </p:txBody>
      </p:sp>
      <p:sp>
        <p:nvSpPr>
          <p:cNvPr id="813" name="Public Access"/>
          <p:cNvSpPr txBox="1"/>
          <p:nvPr/>
        </p:nvSpPr>
        <p:spPr>
          <a:xfrm>
            <a:off x="1773678" y="8919188"/>
            <a:ext cx="492633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Public Access</a:t>
            </a:r>
          </a:p>
        </p:txBody>
      </p:sp>
      <p:sp>
        <p:nvSpPr>
          <p:cNvPr id="814" name="Auto Update and…"/>
          <p:cNvSpPr txBox="1"/>
          <p:nvPr/>
        </p:nvSpPr>
        <p:spPr>
          <a:xfrm>
            <a:off x="1539068" y="10710211"/>
            <a:ext cx="6141721" cy="190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000"/>
            </a:pPr>
            <a:r>
              <a:t>Auto Update and </a:t>
            </a:r>
          </a:p>
          <a:p>
            <a:pPr>
              <a:defRPr b="0" sz="6000"/>
            </a:pPr>
            <a:r>
              <a:t>RollBack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3" grpId="2"/>
      <p:bldP build="whole" bldLvl="1" animBg="1" rev="0" advAuto="0" spid="804" grpId="3"/>
      <p:bldP build="whole" bldLvl="1" animBg="1" rev="0" advAuto="0" spid="806" grpId="11"/>
      <p:bldP build="whole" bldLvl="1" animBg="1" rev="0" advAuto="0" spid="807" grpId="12"/>
      <p:bldP build="whole" bldLvl="1" animBg="1" rev="0" advAuto="0" spid="810" grpId="6"/>
      <p:bldP build="whole" bldLvl="1" animBg="1" rev="0" advAuto="0" spid="811" grpId="7"/>
      <p:bldP build="whole" bldLvl="1" animBg="1" rev="0" advAuto="0" spid="809" grpId="5"/>
      <p:bldP build="whole" bldLvl="1" animBg="1" rev="0" advAuto="0" spid="812" grpId="8"/>
      <p:bldP build="whole" bldLvl="1" animBg="1" rev="0" advAuto="0" spid="808" grpId="13"/>
      <p:bldP build="whole" bldLvl="1" animBg="1" rev="0" advAuto="0" spid="814" grpId="10"/>
      <p:bldP build="whole" bldLvl="1" animBg="1" rev="0" advAuto="0" spid="802" grpId="1"/>
      <p:bldP build="whole" bldLvl="1" animBg="1" rev="0" advAuto="0" spid="813" grpId="9"/>
      <p:bldP build="whole" bldLvl="1" animBg="1" rev="0" advAuto="0" spid="805" grpId="4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roductService"/>
          <p:cNvSpPr/>
          <p:nvPr/>
        </p:nvSpPr>
        <p:spPr>
          <a:xfrm>
            <a:off x="19720666" y="1697940"/>
            <a:ext cx="1702822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17" name="CouponService"/>
          <p:cNvSpPr/>
          <p:nvPr/>
        </p:nvSpPr>
        <p:spPr>
          <a:xfrm>
            <a:off x="17952853" y="2256503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18" name="DB Server"/>
          <p:cNvSpPr/>
          <p:nvPr/>
        </p:nvSpPr>
        <p:spPr>
          <a:xfrm>
            <a:off x="16258699" y="2982223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pic>
        <p:nvPicPr>
          <p:cNvPr id="819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8273" y="2843531"/>
            <a:ext cx="7632701" cy="547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Kubernetes.png" descr="Kubernet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4658" y="4012427"/>
            <a:ext cx="3988838" cy="3872498"/>
          </a:xfrm>
          <a:prstGeom prst="rect">
            <a:avLst/>
          </a:prstGeom>
          <a:ln w="12700">
            <a:miter lim="400000"/>
          </a:ln>
        </p:spPr>
      </p:pic>
      <p:sp>
        <p:nvSpPr>
          <p:cNvPr id="821" name="ProductService"/>
          <p:cNvSpPr/>
          <p:nvPr/>
        </p:nvSpPr>
        <p:spPr>
          <a:xfrm>
            <a:off x="4419145" y="204445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22" name="CouponService"/>
          <p:cNvSpPr/>
          <p:nvPr/>
        </p:nvSpPr>
        <p:spPr>
          <a:xfrm>
            <a:off x="2651332" y="763008"/>
            <a:ext cx="1702823" cy="148279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23" name="DB Server"/>
          <p:cNvSpPr/>
          <p:nvPr/>
        </p:nvSpPr>
        <p:spPr>
          <a:xfrm>
            <a:off x="957178" y="1488728"/>
            <a:ext cx="1436385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824" name="ProductService"/>
          <p:cNvSpPr/>
          <p:nvPr/>
        </p:nvSpPr>
        <p:spPr>
          <a:xfrm>
            <a:off x="5608177" y="1841451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25" name="CouponService"/>
          <p:cNvSpPr/>
          <p:nvPr/>
        </p:nvSpPr>
        <p:spPr>
          <a:xfrm>
            <a:off x="3840365" y="2400015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26" name="DB Server"/>
          <p:cNvSpPr/>
          <p:nvPr/>
        </p:nvSpPr>
        <p:spPr>
          <a:xfrm>
            <a:off x="2146211" y="3125735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827" name="ProductService"/>
          <p:cNvSpPr/>
          <p:nvPr/>
        </p:nvSpPr>
        <p:spPr>
          <a:xfrm>
            <a:off x="4371049" y="7345548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28" name="CouponService"/>
          <p:cNvSpPr/>
          <p:nvPr/>
        </p:nvSpPr>
        <p:spPr>
          <a:xfrm>
            <a:off x="2603236" y="7904112"/>
            <a:ext cx="1702823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29" name="DB Server"/>
          <p:cNvSpPr/>
          <p:nvPr/>
        </p:nvSpPr>
        <p:spPr>
          <a:xfrm>
            <a:off x="909082" y="8629832"/>
            <a:ext cx="1436385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830" name="ProductService"/>
          <p:cNvSpPr/>
          <p:nvPr/>
        </p:nvSpPr>
        <p:spPr>
          <a:xfrm>
            <a:off x="5050490" y="9755973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831" name="CouponService"/>
          <p:cNvSpPr/>
          <p:nvPr/>
        </p:nvSpPr>
        <p:spPr>
          <a:xfrm>
            <a:off x="3282678" y="10314536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832" name="DB Server"/>
          <p:cNvSpPr/>
          <p:nvPr/>
        </p:nvSpPr>
        <p:spPr>
          <a:xfrm>
            <a:off x="1588524" y="11040256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833" name="Line"/>
          <p:cNvSpPr/>
          <p:nvPr/>
        </p:nvSpPr>
        <p:spPr>
          <a:xfrm flipV="1">
            <a:off x="13904322" y="5216771"/>
            <a:ext cx="2405697" cy="7184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4" name="Line"/>
          <p:cNvSpPr/>
          <p:nvPr/>
        </p:nvSpPr>
        <p:spPr>
          <a:xfrm flipH="1" flipV="1">
            <a:off x="7891973" y="3466882"/>
            <a:ext cx="2394937" cy="12692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5" name="Cloud Native Computing Foundation"/>
          <p:cNvSpPr txBox="1"/>
          <p:nvPr/>
        </p:nvSpPr>
        <p:spPr>
          <a:xfrm>
            <a:off x="12968222" y="9376048"/>
            <a:ext cx="89189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Cloud Native Computing Foundation</a:t>
            </a:r>
          </a:p>
        </p:txBody>
      </p:sp>
      <p:sp>
        <p:nvSpPr>
          <p:cNvPr id="836" name="Ship Pilot"/>
          <p:cNvSpPr txBox="1"/>
          <p:nvPr/>
        </p:nvSpPr>
        <p:spPr>
          <a:xfrm>
            <a:off x="10740036" y="2786827"/>
            <a:ext cx="24180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Ship Pilot</a:t>
            </a:r>
          </a:p>
        </p:txBody>
      </p:sp>
      <p:sp>
        <p:nvSpPr>
          <p:cNvPr id="837" name="Helmsman"/>
          <p:cNvSpPr txBox="1"/>
          <p:nvPr/>
        </p:nvSpPr>
        <p:spPr>
          <a:xfrm>
            <a:off x="10687654" y="2095548"/>
            <a:ext cx="26995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Helmsman</a:t>
            </a:r>
          </a:p>
        </p:txBody>
      </p:sp>
      <p:sp>
        <p:nvSpPr>
          <p:cNvPr id="838" name="Line"/>
          <p:cNvSpPr/>
          <p:nvPr/>
        </p:nvSpPr>
        <p:spPr>
          <a:xfrm flipH="1">
            <a:off x="7824879" y="7553320"/>
            <a:ext cx="2784479" cy="11979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9" name="Prod"/>
          <p:cNvSpPr txBox="1"/>
          <p:nvPr/>
        </p:nvSpPr>
        <p:spPr>
          <a:xfrm>
            <a:off x="2233212" y="5461198"/>
            <a:ext cx="1262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Prod</a:t>
            </a:r>
          </a:p>
        </p:txBody>
      </p:sp>
      <p:sp>
        <p:nvSpPr>
          <p:cNvPr id="840" name="Test"/>
          <p:cNvSpPr txBox="1"/>
          <p:nvPr/>
        </p:nvSpPr>
        <p:spPr>
          <a:xfrm>
            <a:off x="3578337" y="12217495"/>
            <a:ext cx="11115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Test</a:t>
            </a:r>
          </a:p>
        </p:txBody>
      </p:sp>
      <p:sp>
        <p:nvSpPr>
          <p:cNvPr id="841" name="CI/CD"/>
          <p:cNvSpPr txBox="1"/>
          <p:nvPr/>
        </p:nvSpPr>
        <p:spPr>
          <a:xfrm>
            <a:off x="9458337" y="9548631"/>
            <a:ext cx="15819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CI/CD</a:t>
            </a:r>
          </a:p>
        </p:txBody>
      </p:sp>
      <p:sp>
        <p:nvSpPr>
          <p:cNvPr id="842" name="Google Kubernetes Engine"/>
          <p:cNvSpPr txBox="1"/>
          <p:nvPr/>
        </p:nvSpPr>
        <p:spPr>
          <a:xfrm>
            <a:off x="7935870" y="10984758"/>
            <a:ext cx="66136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Google Kubernetes Engine</a:t>
            </a:r>
          </a:p>
        </p:txBody>
      </p:sp>
      <p:sp>
        <p:nvSpPr>
          <p:cNvPr id="843" name="AWS Elastic Container Service"/>
          <p:cNvSpPr txBox="1"/>
          <p:nvPr/>
        </p:nvSpPr>
        <p:spPr>
          <a:xfrm>
            <a:off x="8016844" y="11921502"/>
            <a:ext cx="74863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AWS Elastic Container Service</a:t>
            </a:r>
          </a:p>
        </p:txBody>
      </p:sp>
      <p:sp>
        <p:nvSpPr>
          <p:cNvPr id="844" name="Azure Kubernetes Service"/>
          <p:cNvSpPr txBox="1"/>
          <p:nvPr/>
        </p:nvSpPr>
        <p:spPr>
          <a:xfrm>
            <a:off x="8016845" y="12855487"/>
            <a:ext cx="639978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Azure Kubernetes Service</a:t>
            </a:r>
          </a:p>
        </p:txBody>
      </p:sp>
      <p:sp>
        <p:nvSpPr>
          <p:cNvPr id="845" name="K8s"/>
          <p:cNvSpPr txBox="1"/>
          <p:nvPr/>
        </p:nvSpPr>
        <p:spPr>
          <a:xfrm>
            <a:off x="9371732" y="8455272"/>
            <a:ext cx="10363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K8s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5"/>
      <p:bldP build="whole" bldLvl="1" animBg="1" rev="0" advAuto="0" spid="831" grpId="12"/>
      <p:bldP build="whole" bldLvl="1" animBg="1" rev="0" advAuto="0" spid="842" grpId="28"/>
      <p:bldP build="whole" bldLvl="1" animBg="1" rev="0" advAuto="0" spid="839" grpId="18"/>
      <p:bldP build="whole" bldLvl="1" animBg="1" rev="0" advAuto="0" spid="832" grpId="13"/>
      <p:bldP build="whole" bldLvl="1" animBg="1" rev="0" advAuto="0" spid="827" grpId="14"/>
      <p:bldP build="whole" bldLvl="1" animBg="1" rev="0" advAuto="0" spid="835" grpId="27"/>
      <p:bldP build="whole" bldLvl="1" animBg="1" rev="0" advAuto="0" spid="840" grpId="10"/>
      <p:bldP build="whole" bldLvl="1" animBg="1" rev="0" advAuto="0" spid="843" grpId="29"/>
      <p:bldP build="whole" bldLvl="1" animBg="1" rev="0" advAuto="0" spid="829" grpId="16"/>
      <p:bldP build="whole" bldLvl="1" animBg="1" rev="0" advAuto="0" spid="844" grpId="30"/>
      <p:bldP build="whole" bldLvl="1" animBg="1" rev="0" advAuto="0" spid="834" grpId="17"/>
      <p:bldP build="whole" bldLvl="1" animBg="1" rev="0" advAuto="0" spid="828" grpId="15"/>
      <p:bldP build="whole" bldLvl="1" animBg="1" rev="0" advAuto="0" spid="825" grpId="20"/>
      <p:bldP build="whole" bldLvl="1" animBg="1" rev="0" advAuto="0" spid="830" grpId="11"/>
      <p:bldP build="whole" bldLvl="1" animBg="1" rev="0" advAuto="0" spid="824" grpId="21"/>
      <p:bldP build="whole" bldLvl="1" animBg="1" rev="0" advAuto="0" spid="819" grpId="2"/>
      <p:bldP build="whole" bldLvl="1" animBg="1" rev="0" advAuto="0" spid="820" grpId="1"/>
      <p:bldP build="whole" bldLvl="1" animBg="1" rev="0" advAuto="0" spid="823" grpId="22"/>
      <p:bldP build="whole" bldLvl="1" animBg="1" rev="0" advAuto="0" spid="841" grpId="26"/>
      <p:bldP build="whole" bldLvl="1" animBg="1" rev="0" advAuto="0" spid="833" grpId="8"/>
      <p:bldP build="whole" bldLvl="1" animBg="1" rev="0" advAuto="0" spid="818" grpId="3"/>
      <p:bldP build="whole" bldLvl="1" animBg="1" rev="0" advAuto="0" spid="836" grpId="7"/>
      <p:bldP build="whole" bldLvl="1" animBg="1" rev="0" advAuto="0" spid="837" grpId="6"/>
      <p:bldP build="whole" bldLvl="1" animBg="1" rev="0" advAuto="0" spid="821" grpId="24"/>
      <p:bldP build="whole" bldLvl="1" animBg="1" rev="0" advAuto="0" spid="838" grpId="9"/>
      <p:bldP build="whole" bldLvl="1" animBg="1" rev="0" advAuto="0" spid="817" grpId="4"/>
      <p:bldP build="whole" bldLvl="1" animBg="1" rev="0" advAuto="0" spid="826" grpId="19"/>
      <p:bldP build="whole" bldLvl="1" animBg="1" rev="0" advAuto="0" spid="822" grpId="23"/>
      <p:bldP build="whole" bldLvl="1" animBg="1" rev="0" advAuto="0" spid="845" grpId="2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Center(secure data)"/>
          <p:cNvSpPr txBox="1"/>
          <p:nvPr/>
        </p:nvSpPr>
        <p:spPr>
          <a:xfrm>
            <a:off x="3953859" y="553485"/>
            <a:ext cx="142506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Data Center(secure data)</a:t>
            </a:r>
          </a:p>
        </p:txBody>
      </p:sp>
      <p:sp>
        <p:nvSpPr>
          <p:cNvPr id="164" name="+"/>
          <p:cNvSpPr txBox="1"/>
          <p:nvPr/>
        </p:nvSpPr>
        <p:spPr>
          <a:xfrm>
            <a:off x="10829247" y="2537340"/>
            <a:ext cx="87630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+</a:t>
            </a:r>
          </a:p>
        </p:txBody>
      </p:sp>
      <p:sp>
        <p:nvSpPr>
          <p:cNvPr id="165" name="AWS(web server, java,load balancing)"/>
          <p:cNvSpPr txBox="1"/>
          <p:nvPr/>
        </p:nvSpPr>
        <p:spPr>
          <a:xfrm>
            <a:off x="1860061" y="4295352"/>
            <a:ext cx="213207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AWS(web server, java,load balancing)</a:t>
            </a:r>
          </a:p>
        </p:txBody>
      </p:sp>
      <p:sp>
        <p:nvSpPr>
          <p:cNvPr id="166" name="(AWS) RDS"/>
          <p:cNvSpPr txBox="1"/>
          <p:nvPr/>
        </p:nvSpPr>
        <p:spPr>
          <a:xfrm>
            <a:off x="7416799" y="7020501"/>
            <a:ext cx="65036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(AWS) RDS</a:t>
            </a:r>
          </a:p>
        </p:txBody>
      </p:sp>
      <p:sp>
        <p:nvSpPr>
          <p:cNvPr id="167" name="+"/>
          <p:cNvSpPr txBox="1"/>
          <p:nvPr/>
        </p:nvSpPr>
        <p:spPr>
          <a:xfrm>
            <a:off x="10230484" y="8810393"/>
            <a:ext cx="8763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+</a:t>
            </a:r>
          </a:p>
        </p:txBody>
      </p:sp>
      <p:sp>
        <p:nvSpPr>
          <p:cNvPr id="168" name="Azure(.Net)"/>
          <p:cNvSpPr txBox="1"/>
          <p:nvPr/>
        </p:nvSpPr>
        <p:spPr>
          <a:xfrm>
            <a:off x="7496174" y="10901410"/>
            <a:ext cx="634492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Azure(.Net)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5"/>
      <p:bldP build="whole" bldLvl="1" animBg="1" rev="0" advAuto="0" spid="168" grpId="6"/>
      <p:bldP build="whole" bldLvl="1" animBg="1" rev="0" advAuto="0" spid="165" grpId="3"/>
      <p:bldP build="whole" bldLvl="1" animBg="1" rev="0" advAuto="0" spid="164" grpId="2"/>
      <p:bldP build="whole" bldLvl="1" animBg="1" rev="0" advAuto="0" spid="163" grpId="1"/>
      <p:bldP build="whole" bldLvl="1" animBg="1" rev="0" advAuto="0" spid="166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Rectangle"/>
          <p:cNvSpPr/>
          <p:nvPr/>
        </p:nvSpPr>
        <p:spPr>
          <a:xfrm>
            <a:off x="13627354" y="3503515"/>
            <a:ext cx="8112601" cy="4343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8" name="Rectangle"/>
          <p:cNvSpPr/>
          <p:nvPr/>
        </p:nvSpPr>
        <p:spPr>
          <a:xfrm>
            <a:off x="14585842" y="4796609"/>
            <a:ext cx="6195625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9" name="Docker"/>
          <p:cNvSpPr txBox="1"/>
          <p:nvPr/>
        </p:nvSpPr>
        <p:spPr>
          <a:xfrm>
            <a:off x="14890496" y="4954605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850" name="Rectangle"/>
          <p:cNvSpPr/>
          <p:nvPr/>
        </p:nvSpPr>
        <p:spPr>
          <a:xfrm>
            <a:off x="15199851" y="5606059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1" name="Rectangle"/>
          <p:cNvSpPr/>
          <p:nvPr/>
        </p:nvSpPr>
        <p:spPr>
          <a:xfrm>
            <a:off x="16969391" y="5606059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2" name="Rectangle"/>
          <p:cNvSpPr/>
          <p:nvPr/>
        </p:nvSpPr>
        <p:spPr>
          <a:xfrm>
            <a:off x="18941936" y="5606059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3" name="Oval"/>
          <p:cNvSpPr/>
          <p:nvPr/>
        </p:nvSpPr>
        <p:spPr>
          <a:xfrm>
            <a:off x="15407374" y="5798060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4" name="Oval"/>
          <p:cNvSpPr/>
          <p:nvPr/>
        </p:nvSpPr>
        <p:spPr>
          <a:xfrm>
            <a:off x="16188383" y="5798060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5" name="Oval"/>
          <p:cNvSpPr/>
          <p:nvPr/>
        </p:nvSpPr>
        <p:spPr>
          <a:xfrm>
            <a:off x="17472539" y="5798060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6" name="Oval"/>
          <p:cNvSpPr/>
          <p:nvPr/>
        </p:nvSpPr>
        <p:spPr>
          <a:xfrm>
            <a:off x="19537703" y="5798060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7" name="POD"/>
          <p:cNvSpPr txBox="1"/>
          <p:nvPr/>
        </p:nvSpPr>
        <p:spPr>
          <a:xfrm>
            <a:off x="15116716" y="628731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858" name="Deployment"/>
          <p:cNvSpPr txBox="1"/>
          <p:nvPr/>
        </p:nvSpPr>
        <p:spPr>
          <a:xfrm>
            <a:off x="3233922" y="3927320"/>
            <a:ext cx="448741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Deployment</a:t>
            </a:r>
          </a:p>
        </p:txBody>
      </p:sp>
      <p:sp>
        <p:nvSpPr>
          <p:cNvPr id="859" name="ReplicaSet"/>
          <p:cNvSpPr txBox="1"/>
          <p:nvPr/>
        </p:nvSpPr>
        <p:spPr>
          <a:xfrm>
            <a:off x="4032741" y="5457519"/>
            <a:ext cx="403555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ReplicaSet</a:t>
            </a:r>
          </a:p>
        </p:txBody>
      </p:sp>
      <p:sp>
        <p:nvSpPr>
          <p:cNvPr id="860" name="Pod"/>
          <p:cNvSpPr txBox="1"/>
          <p:nvPr/>
        </p:nvSpPr>
        <p:spPr>
          <a:xfrm>
            <a:off x="5911313" y="6987070"/>
            <a:ext cx="155371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861" name="Service"/>
          <p:cNvSpPr txBox="1"/>
          <p:nvPr/>
        </p:nvSpPr>
        <p:spPr>
          <a:xfrm>
            <a:off x="2721496" y="11158594"/>
            <a:ext cx="281025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Service</a:t>
            </a:r>
          </a:p>
        </p:txBody>
      </p:sp>
      <p:sp>
        <p:nvSpPr>
          <p:cNvPr id="862" name="Namespace"/>
          <p:cNvSpPr txBox="1"/>
          <p:nvPr/>
        </p:nvSpPr>
        <p:spPr>
          <a:xfrm>
            <a:off x="2644045" y="2397770"/>
            <a:ext cx="443103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Namespace</a:t>
            </a:r>
          </a:p>
        </p:txBody>
      </p:sp>
      <p:sp>
        <p:nvSpPr>
          <p:cNvPr id="863" name="POD"/>
          <p:cNvSpPr txBox="1"/>
          <p:nvPr/>
        </p:nvSpPr>
        <p:spPr>
          <a:xfrm>
            <a:off x="17029327" y="628731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864" name="POD"/>
          <p:cNvSpPr txBox="1"/>
          <p:nvPr/>
        </p:nvSpPr>
        <p:spPr>
          <a:xfrm>
            <a:off x="19025072" y="628731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0" grpId="1"/>
      <p:bldP build="whole" bldLvl="1" animBg="1" rev="0" advAuto="0" spid="858" grpId="3"/>
      <p:bldP build="whole" bldLvl="1" animBg="1" rev="0" advAuto="0" spid="859" grpId="2"/>
      <p:bldP build="whole" bldLvl="1" animBg="1" rev="0" advAuto="0" spid="862" grpId="4"/>
      <p:bldP build="whole" bldLvl="1" animBg="1" rev="0" advAuto="0" spid="861" grpId="5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Rectangle"/>
          <p:cNvSpPr/>
          <p:nvPr/>
        </p:nvSpPr>
        <p:spPr>
          <a:xfrm>
            <a:off x="2213942" y="1581158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7" name="Rectangle"/>
          <p:cNvSpPr/>
          <p:nvPr/>
        </p:nvSpPr>
        <p:spPr>
          <a:xfrm>
            <a:off x="1795540" y="1098000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8" name="Rectangle"/>
          <p:cNvSpPr/>
          <p:nvPr/>
        </p:nvSpPr>
        <p:spPr>
          <a:xfrm>
            <a:off x="12442867" y="876830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9" name="Master"/>
          <p:cNvSpPr txBox="1"/>
          <p:nvPr/>
        </p:nvSpPr>
        <p:spPr>
          <a:xfrm>
            <a:off x="1887822" y="1296198"/>
            <a:ext cx="13841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</a:t>
            </a:r>
          </a:p>
        </p:txBody>
      </p:sp>
      <p:sp>
        <p:nvSpPr>
          <p:cNvPr id="870" name="Worker"/>
          <p:cNvSpPr txBox="1"/>
          <p:nvPr/>
        </p:nvSpPr>
        <p:spPr>
          <a:xfrm>
            <a:off x="13135506" y="1296198"/>
            <a:ext cx="141884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Worker</a:t>
            </a:r>
          </a:p>
        </p:txBody>
      </p:sp>
      <p:sp>
        <p:nvSpPr>
          <p:cNvPr id="871" name="Api Server"/>
          <p:cNvSpPr/>
          <p:nvPr/>
        </p:nvSpPr>
        <p:spPr>
          <a:xfrm>
            <a:off x="2195594" y="2171785"/>
            <a:ext cx="6195625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872" name="Scheduler"/>
          <p:cNvSpPr/>
          <p:nvPr/>
        </p:nvSpPr>
        <p:spPr>
          <a:xfrm>
            <a:off x="2195594" y="4468109"/>
            <a:ext cx="215913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873" name="Control…"/>
          <p:cNvSpPr/>
          <p:nvPr/>
        </p:nvSpPr>
        <p:spPr>
          <a:xfrm>
            <a:off x="6046060" y="4468109"/>
            <a:ext cx="215913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Manager</a:t>
            </a:r>
          </a:p>
        </p:txBody>
      </p:sp>
      <p:sp>
        <p:nvSpPr>
          <p:cNvPr id="874" name="etcd"/>
          <p:cNvSpPr txBox="1"/>
          <p:nvPr/>
        </p:nvSpPr>
        <p:spPr>
          <a:xfrm>
            <a:off x="7742794" y="5777531"/>
            <a:ext cx="14547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etcd</a:t>
            </a:r>
          </a:p>
        </p:txBody>
      </p:sp>
      <p:sp>
        <p:nvSpPr>
          <p:cNvPr id="875" name="Rectangle"/>
          <p:cNvSpPr/>
          <p:nvPr/>
        </p:nvSpPr>
        <p:spPr>
          <a:xfrm>
            <a:off x="13722980" y="4243975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6" name="Docker"/>
          <p:cNvSpPr txBox="1"/>
          <p:nvPr/>
        </p:nvSpPr>
        <p:spPr>
          <a:xfrm>
            <a:off x="13935015" y="4401971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877" name="Rectangle"/>
          <p:cNvSpPr/>
          <p:nvPr/>
        </p:nvSpPr>
        <p:spPr>
          <a:xfrm>
            <a:off x="1424437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8" name="Rectangle"/>
          <p:cNvSpPr/>
          <p:nvPr/>
        </p:nvSpPr>
        <p:spPr>
          <a:xfrm>
            <a:off x="1601391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9" name="Rectangle"/>
          <p:cNvSpPr/>
          <p:nvPr/>
        </p:nvSpPr>
        <p:spPr>
          <a:xfrm>
            <a:off x="17986455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0" name="Oval"/>
          <p:cNvSpPr/>
          <p:nvPr/>
        </p:nvSpPr>
        <p:spPr>
          <a:xfrm>
            <a:off x="14451893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1" name="Oval"/>
          <p:cNvSpPr/>
          <p:nvPr/>
        </p:nvSpPr>
        <p:spPr>
          <a:xfrm>
            <a:off x="15232902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2" name="Oval"/>
          <p:cNvSpPr/>
          <p:nvPr/>
        </p:nvSpPr>
        <p:spPr>
          <a:xfrm>
            <a:off x="16517058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3" name="Oval"/>
          <p:cNvSpPr/>
          <p:nvPr/>
        </p:nvSpPr>
        <p:spPr>
          <a:xfrm>
            <a:off x="18582222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4" name="kubelet"/>
          <p:cNvSpPr/>
          <p:nvPr/>
        </p:nvSpPr>
        <p:spPr>
          <a:xfrm>
            <a:off x="13971688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885" name="proxy"/>
          <p:cNvSpPr/>
          <p:nvPr/>
        </p:nvSpPr>
        <p:spPr>
          <a:xfrm>
            <a:off x="17184912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275159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7" name="Line"/>
          <p:cNvSpPr/>
          <p:nvPr/>
        </p:nvSpPr>
        <p:spPr>
          <a:xfrm flipV="1">
            <a:off x="7125624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8" name="Line"/>
          <p:cNvSpPr/>
          <p:nvPr/>
        </p:nvSpPr>
        <p:spPr>
          <a:xfrm flipH="1" flipV="1">
            <a:off x="8776635" y="2924060"/>
            <a:ext cx="480963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8594540" y="2470521"/>
            <a:ext cx="51738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14651865" y="3483906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1" name="kubectl"/>
          <p:cNvSpPr txBox="1"/>
          <p:nvPr/>
        </p:nvSpPr>
        <p:spPr>
          <a:xfrm>
            <a:off x="4113576" y="9132603"/>
            <a:ext cx="23596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kubectl</a:t>
            </a:r>
          </a:p>
        </p:txBody>
      </p:sp>
      <p:sp>
        <p:nvSpPr>
          <p:cNvPr id="892" name="Line"/>
          <p:cNvSpPr/>
          <p:nvPr/>
        </p:nvSpPr>
        <p:spPr>
          <a:xfrm flipV="1">
            <a:off x="5163866" y="3600350"/>
            <a:ext cx="168514" cy="577751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15402383" y="3610906"/>
            <a:ext cx="908003" cy="1422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15788406" y="3539853"/>
            <a:ext cx="2866237" cy="1543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5" name="Line"/>
          <p:cNvSpPr/>
          <p:nvPr/>
        </p:nvSpPr>
        <p:spPr>
          <a:xfrm flipH="1">
            <a:off x="15251049" y="3496429"/>
            <a:ext cx="2476703" cy="14659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6" name="Line"/>
          <p:cNvSpPr/>
          <p:nvPr/>
        </p:nvSpPr>
        <p:spPr>
          <a:xfrm flipH="1">
            <a:off x="16843934" y="3616024"/>
            <a:ext cx="1396395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18593974" y="3619692"/>
            <a:ext cx="416824" cy="1369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8" name="Rectangle"/>
          <p:cNvSpPr/>
          <p:nvPr/>
        </p:nvSpPr>
        <p:spPr>
          <a:xfrm>
            <a:off x="12442867" y="7507744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9" name="Worker"/>
          <p:cNvSpPr txBox="1"/>
          <p:nvPr/>
        </p:nvSpPr>
        <p:spPr>
          <a:xfrm>
            <a:off x="12971104" y="7705942"/>
            <a:ext cx="141884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Worker</a:t>
            </a:r>
          </a:p>
        </p:txBody>
      </p:sp>
      <p:sp>
        <p:nvSpPr>
          <p:cNvPr id="900" name="Rectangle"/>
          <p:cNvSpPr/>
          <p:nvPr/>
        </p:nvSpPr>
        <p:spPr>
          <a:xfrm>
            <a:off x="13558578" y="10653719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1" name="Docker"/>
          <p:cNvSpPr txBox="1"/>
          <p:nvPr/>
        </p:nvSpPr>
        <p:spPr>
          <a:xfrm>
            <a:off x="13770613" y="10811715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902" name="Rectangle"/>
          <p:cNvSpPr/>
          <p:nvPr/>
        </p:nvSpPr>
        <p:spPr>
          <a:xfrm>
            <a:off x="1407996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3" name="Rectangle"/>
          <p:cNvSpPr/>
          <p:nvPr/>
        </p:nvSpPr>
        <p:spPr>
          <a:xfrm>
            <a:off x="1584950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4" name="Rectangle"/>
          <p:cNvSpPr/>
          <p:nvPr/>
        </p:nvSpPr>
        <p:spPr>
          <a:xfrm>
            <a:off x="17822053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5" name="Oval"/>
          <p:cNvSpPr/>
          <p:nvPr/>
        </p:nvSpPr>
        <p:spPr>
          <a:xfrm>
            <a:off x="14287490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6" name="Oval"/>
          <p:cNvSpPr/>
          <p:nvPr/>
        </p:nvSpPr>
        <p:spPr>
          <a:xfrm>
            <a:off x="15068500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7" name="Oval"/>
          <p:cNvSpPr/>
          <p:nvPr/>
        </p:nvSpPr>
        <p:spPr>
          <a:xfrm>
            <a:off x="16352656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8" name="Oval"/>
          <p:cNvSpPr/>
          <p:nvPr/>
        </p:nvSpPr>
        <p:spPr>
          <a:xfrm>
            <a:off x="18417819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9" name="kubelet"/>
          <p:cNvSpPr/>
          <p:nvPr/>
        </p:nvSpPr>
        <p:spPr>
          <a:xfrm>
            <a:off x="13807285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910" name="proxy"/>
          <p:cNvSpPr/>
          <p:nvPr/>
        </p:nvSpPr>
        <p:spPr>
          <a:xfrm>
            <a:off x="17020509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911" name="Line"/>
          <p:cNvSpPr/>
          <p:nvPr/>
        </p:nvSpPr>
        <p:spPr>
          <a:xfrm>
            <a:off x="8438447" y="3106846"/>
            <a:ext cx="5285761" cy="52857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2" name="Line"/>
          <p:cNvSpPr/>
          <p:nvPr/>
        </p:nvSpPr>
        <p:spPr>
          <a:xfrm>
            <a:off x="14487463" y="9893650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3" name="Line"/>
          <p:cNvSpPr/>
          <p:nvPr/>
        </p:nvSpPr>
        <p:spPr>
          <a:xfrm>
            <a:off x="15237981" y="10020650"/>
            <a:ext cx="908002" cy="142256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4" name="Line"/>
          <p:cNvSpPr/>
          <p:nvPr/>
        </p:nvSpPr>
        <p:spPr>
          <a:xfrm>
            <a:off x="15624004" y="9949597"/>
            <a:ext cx="2866237" cy="15439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5" name="Line"/>
          <p:cNvSpPr/>
          <p:nvPr/>
        </p:nvSpPr>
        <p:spPr>
          <a:xfrm flipH="1">
            <a:off x="15086646" y="9906173"/>
            <a:ext cx="2476703" cy="14659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6" name="Line"/>
          <p:cNvSpPr/>
          <p:nvPr/>
        </p:nvSpPr>
        <p:spPr>
          <a:xfrm flipH="1">
            <a:off x="16679532" y="10025767"/>
            <a:ext cx="1396394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7" name="Line"/>
          <p:cNvSpPr/>
          <p:nvPr/>
        </p:nvSpPr>
        <p:spPr>
          <a:xfrm>
            <a:off x="18429572" y="10029435"/>
            <a:ext cx="416823" cy="13694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8" name="Line"/>
          <p:cNvSpPr/>
          <p:nvPr/>
        </p:nvSpPr>
        <p:spPr>
          <a:xfrm flipH="1" flipV="1">
            <a:off x="8061808" y="3729890"/>
            <a:ext cx="5262430" cy="526243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ending"/>
          <p:cNvSpPr txBox="1"/>
          <p:nvPr/>
        </p:nvSpPr>
        <p:spPr>
          <a:xfrm>
            <a:off x="3940423" y="3312132"/>
            <a:ext cx="29230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Pending</a:t>
            </a:r>
          </a:p>
        </p:txBody>
      </p:sp>
      <p:sp>
        <p:nvSpPr>
          <p:cNvPr id="921" name="Running"/>
          <p:cNvSpPr txBox="1"/>
          <p:nvPr/>
        </p:nvSpPr>
        <p:spPr>
          <a:xfrm>
            <a:off x="3933184" y="5190304"/>
            <a:ext cx="2937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Running</a:t>
            </a:r>
          </a:p>
        </p:txBody>
      </p:sp>
      <p:sp>
        <p:nvSpPr>
          <p:cNvPr id="922" name="Succeeded"/>
          <p:cNvSpPr txBox="1"/>
          <p:nvPr/>
        </p:nvSpPr>
        <p:spPr>
          <a:xfrm>
            <a:off x="3982249" y="6554545"/>
            <a:ext cx="398145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Succeeded</a:t>
            </a:r>
          </a:p>
        </p:txBody>
      </p:sp>
      <p:sp>
        <p:nvSpPr>
          <p:cNvPr id="923" name="Failed"/>
          <p:cNvSpPr txBox="1"/>
          <p:nvPr/>
        </p:nvSpPr>
        <p:spPr>
          <a:xfrm>
            <a:off x="4017253" y="8175751"/>
            <a:ext cx="216027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Failed</a:t>
            </a:r>
          </a:p>
        </p:txBody>
      </p:sp>
      <p:sp>
        <p:nvSpPr>
          <p:cNvPr id="924" name="Unknown"/>
          <p:cNvSpPr txBox="1"/>
          <p:nvPr/>
        </p:nvSpPr>
        <p:spPr>
          <a:xfrm>
            <a:off x="3995451" y="9796957"/>
            <a:ext cx="334594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Unknown</a:t>
            </a:r>
          </a:p>
        </p:txBody>
      </p:sp>
      <p:sp>
        <p:nvSpPr>
          <p:cNvPr id="925" name="Rectangle"/>
          <p:cNvSpPr/>
          <p:nvPr/>
        </p:nvSpPr>
        <p:spPr>
          <a:xfrm>
            <a:off x="13316455" y="2014336"/>
            <a:ext cx="7178749" cy="9687328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6" name="POD"/>
          <p:cNvSpPr txBox="1"/>
          <p:nvPr/>
        </p:nvSpPr>
        <p:spPr>
          <a:xfrm>
            <a:off x="16044006" y="2906167"/>
            <a:ext cx="172364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POD</a:t>
            </a:r>
          </a:p>
        </p:txBody>
      </p:sp>
      <p:sp>
        <p:nvSpPr>
          <p:cNvPr id="927" name="Container"/>
          <p:cNvSpPr/>
          <p:nvPr/>
        </p:nvSpPr>
        <p:spPr>
          <a:xfrm>
            <a:off x="15352712" y="5864877"/>
            <a:ext cx="3626261" cy="34791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928" name="Phases"/>
          <p:cNvSpPr txBox="1"/>
          <p:nvPr/>
        </p:nvSpPr>
        <p:spPr>
          <a:xfrm>
            <a:off x="2433630" y="1802167"/>
            <a:ext cx="261213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Phases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5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Rectangle"/>
          <p:cNvSpPr/>
          <p:nvPr/>
        </p:nvSpPr>
        <p:spPr>
          <a:xfrm>
            <a:off x="2123277" y="4254658"/>
            <a:ext cx="8202379" cy="5176566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1" name="ProductService"/>
          <p:cNvSpPr/>
          <p:nvPr/>
        </p:nvSpPr>
        <p:spPr>
          <a:xfrm>
            <a:off x="8093455" y="5620570"/>
            <a:ext cx="1706196" cy="20868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932" name="CouponService"/>
          <p:cNvSpPr/>
          <p:nvPr/>
        </p:nvSpPr>
        <p:spPr>
          <a:xfrm>
            <a:off x="5421771" y="5620570"/>
            <a:ext cx="1706197" cy="208688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933" name="DB Server"/>
          <p:cNvSpPr/>
          <p:nvPr/>
        </p:nvSpPr>
        <p:spPr>
          <a:xfrm>
            <a:off x="2649281" y="5424286"/>
            <a:ext cx="1807003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934" name="POD"/>
          <p:cNvSpPr txBox="1"/>
          <p:nvPr/>
        </p:nvSpPr>
        <p:spPr>
          <a:xfrm>
            <a:off x="492326" y="395949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35" name="Rectangle"/>
          <p:cNvSpPr/>
          <p:nvPr/>
        </p:nvSpPr>
        <p:spPr>
          <a:xfrm>
            <a:off x="13540137" y="4254658"/>
            <a:ext cx="8446313" cy="5176566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6" name="ProductService"/>
          <p:cNvSpPr/>
          <p:nvPr/>
        </p:nvSpPr>
        <p:spPr>
          <a:xfrm>
            <a:off x="19581879" y="5859752"/>
            <a:ext cx="1706196" cy="208688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937" name="CouponService"/>
          <p:cNvSpPr/>
          <p:nvPr/>
        </p:nvSpPr>
        <p:spPr>
          <a:xfrm>
            <a:off x="16791795" y="5900693"/>
            <a:ext cx="1663875" cy="2005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938" name="DB Server"/>
          <p:cNvSpPr/>
          <p:nvPr/>
        </p:nvSpPr>
        <p:spPr>
          <a:xfrm>
            <a:off x="14137705" y="5877491"/>
            <a:ext cx="1663875" cy="205140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939" name="Volumes"/>
          <p:cNvSpPr txBox="1"/>
          <p:nvPr/>
        </p:nvSpPr>
        <p:spPr>
          <a:xfrm>
            <a:off x="13922114" y="10421503"/>
            <a:ext cx="320344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Volumes</a:t>
            </a:r>
          </a:p>
        </p:txBody>
      </p:sp>
      <p:sp>
        <p:nvSpPr>
          <p:cNvPr id="940" name="Network"/>
          <p:cNvSpPr txBox="1"/>
          <p:nvPr/>
        </p:nvSpPr>
        <p:spPr>
          <a:xfrm>
            <a:off x="4147941" y="2365586"/>
            <a:ext cx="32042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Network</a:t>
            </a:r>
          </a:p>
        </p:txBody>
      </p:sp>
      <p:sp>
        <p:nvSpPr>
          <p:cNvPr id="941" name="Configuration"/>
          <p:cNvSpPr txBox="1"/>
          <p:nvPr/>
        </p:nvSpPr>
        <p:spPr>
          <a:xfrm>
            <a:off x="3394043" y="10421503"/>
            <a:ext cx="50954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Configuration</a:t>
            </a:r>
          </a:p>
        </p:txBody>
      </p:sp>
      <p:sp>
        <p:nvSpPr>
          <p:cNvPr id="942" name="Security"/>
          <p:cNvSpPr txBox="1"/>
          <p:nvPr/>
        </p:nvSpPr>
        <p:spPr>
          <a:xfrm>
            <a:off x="13977740" y="2365586"/>
            <a:ext cx="309219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2" grpId="11"/>
      <p:bldP build="whole" bldLvl="1" animBg="1" rev="0" advAuto="0" spid="935" grpId="6"/>
      <p:bldP build="whole" bldLvl="1" animBg="1" rev="0" advAuto="0" spid="930" grpId="2"/>
      <p:bldP build="whole" bldLvl="1" animBg="1" rev="0" advAuto="0" spid="936" grpId="9"/>
      <p:bldP build="whole" bldLvl="1" animBg="1" rev="0" advAuto="0" spid="938" grpId="7"/>
      <p:bldP build="whole" bldLvl="1" animBg="1" rev="0" advAuto="0" spid="941" grpId="12"/>
      <p:bldP build="whole" bldLvl="1" animBg="1" rev="0" advAuto="0" spid="937" grpId="8"/>
      <p:bldP build="whole" bldLvl="1" animBg="1" rev="0" advAuto="0" spid="933" grpId="3"/>
      <p:bldP build="whole" bldLvl="1" animBg="1" rev="0" advAuto="0" spid="939" grpId="13"/>
      <p:bldP build="whole" bldLvl="1" animBg="1" rev="0" advAuto="0" spid="932" grpId="4"/>
      <p:bldP build="whole" bldLvl="1" animBg="1" rev="0" advAuto="0" spid="934" grpId="1"/>
      <p:bldP build="whole" bldLvl="1" animBg="1" rev="0" advAuto="0" spid="940" grpId="10"/>
      <p:bldP build="whole" bldLvl="1" animBg="1" rev="0" advAuto="0" spid="931" grpId="5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Rectangle"/>
          <p:cNvSpPr/>
          <p:nvPr/>
        </p:nvSpPr>
        <p:spPr>
          <a:xfrm>
            <a:off x="4714077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5" name="POD"/>
          <p:cNvSpPr txBox="1"/>
          <p:nvPr/>
        </p:nvSpPr>
        <p:spPr>
          <a:xfrm>
            <a:off x="4845185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46" name="DB Server"/>
          <p:cNvSpPr/>
          <p:nvPr/>
        </p:nvSpPr>
        <p:spPr>
          <a:xfrm>
            <a:off x="5311645" y="6029891"/>
            <a:ext cx="1807002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947" name="Rectangle"/>
          <p:cNvSpPr/>
          <p:nvPr/>
        </p:nvSpPr>
        <p:spPr>
          <a:xfrm>
            <a:off x="11414663" y="735289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8" name="POD"/>
          <p:cNvSpPr txBox="1"/>
          <p:nvPr/>
        </p:nvSpPr>
        <p:spPr>
          <a:xfrm>
            <a:off x="11545772" y="744064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49" name="Coupon…"/>
          <p:cNvSpPr/>
          <p:nvPr/>
        </p:nvSpPr>
        <p:spPr>
          <a:xfrm>
            <a:off x="12012232" y="8975723"/>
            <a:ext cx="1807002" cy="226542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0" name="Rectangle"/>
          <p:cNvSpPr/>
          <p:nvPr/>
        </p:nvSpPr>
        <p:spPr>
          <a:xfrm>
            <a:off x="11414663" y="85218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1" name="POD"/>
          <p:cNvSpPr txBox="1"/>
          <p:nvPr/>
        </p:nvSpPr>
        <p:spPr>
          <a:xfrm>
            <a:off x="11545772" y="93993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52" name="Product…"/>
          <p:cNvSpPr/>
          <p:nvPr/>
        </p:nvSpPr>
        <p:spPr>
          <a:xfrm>
            <a:off x="12012232" y="2475014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3" name="Rectangle"/>
          <p:cNvSpPr/>
          <p:nvPr/>
        </p:nvSpPr>
        <p:spPr>
          <a:xfrm>
            <a:off x="16298115" y="74559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4" name="POD"/>
          <p:cNvSpPr txBox="1"/>
          <p:nvPr/>
        </p:nvSpPr>
        <p:spPr>
          <a:xfrm>
            <a:off x="16429223" y="75436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55" name="Coupon…"/>
          <p:cNvSpPr/>
          <p:nvPr/>
        </p:nvSpPr>
        <p:spPr>
          <a:xfrm>
            <a:off x="16895683" y="90787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6" name="Rectangle"/>
          <p:cNvSpPr/>
          <p:nvPr/>
        </p:nvSpPr>
        <p:spPr>
          <a:xfrm>
            <a:off x="16298115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7" name="POD"/>
          <p:cNvSpPr txBox="1"/>
          <p:nvPr/>
        </p:nvSpPr>
        <p:spPr>
          <a:xfrm>
            <a:off x="16429223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58" name="Product…"/>
          <p:cNvSpPr/>
          <p:nvPr/>
        </p:nvSpPr>
        <p:spPr>
          <a:xfrm>
            <a:off x="16895683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59" name="Rectangle"/>
          <p:cNvSpPr/>
          <p:nvPr/>
        </p:nvSpPr>
        <p:spPr>
          <a:xfrm>
            <a:off x="729860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0" name="POD"/>
          <p:cNvSpPr txBox="1"/>
          <p:nvPr/>
        </p:nvSpPr>
        <p:spPr>
          <a:xfrm>
            <a:off x="860969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61" name="DB Server"/>
          <p:cNvSpPr/>
          <p:nvPr/>
        </p:nvSpPr>
        <p:spPr>
          <a:xfrm>
            <a:off x="1327428" y="6029891"/>
            <a:ext cx="1807003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962" name="Rectangle"/>
          <p:cNvSpPr/>
          <p:nvPr/>
        </p:nvSpPr>
        <p:spPr>
          <a:xfrm>
            <a:off x="20552248" y="74559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3" name="POD"/>
          <p:cNvSpPr txBox="1"/>
          <p:nvPr/>
        </p:nvSpPr>
        <p:spPr>
          <a:xfrm>
            <a:off x="20683357" y="75436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64" name="Coupon…"/>
          <p:cNvSpPr/>
          <p:nvPr/>
        </p:nvSpPr>
        <p:spPr>
          <a:xfrm>
            <a:off x="21149816" y="90787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65" name="Rectangle"/>
          <p:cNvSpPr/>
          <p:nvPr/>
        </p:nvSpPr>
        <p:spPr>
          <a:xfrm>
            <a:off x="20552248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6" name="POD"/>
          <p:cNvSpPr txBox="1"/>
          <p:nvPr/>
        </p:nvSpPr>
        <p:spPr>
          <a:xfrm>
            <a:off x="20683357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67" name="Product…"/>
          <p:cNvSpPr/>
          <p:nvPr/>
        </p:nvSpPr>
        <p:spPr>
          <a:xfrm>
            <a:off x="21149816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68" name="Line"/>
          <p:cNvSpPr/>
          <p:nvPr/>
        </p:nvSpPr>
        <p:spPr>
          <a:xfrm flipH="1">
            <a:off x="8259774" y="4732701"/>
            <a:ext cx="2875316" cy="15196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9" name="Line"/>
          <p:cNvSpPr/>
          <p:nvPr/>
        </p:nvSpPr>
        <p:spPr>
          <a:xfrm flipH="1" flipV="1">
            <a:off x="8375534" y="7889537"/>
            <a:ext cx="2887633" cy="225546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0" name="Line"/>
          <p:cNvSpPr/>
          <p:nvPr/>
        </p:nvSpPr>
        <p:spPr>
          <a:xfrm>
            <a:off x="12915732" y="5256226"/>
            <a:ext cx="1" cy="176461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1" name="Service"/>
          <p:cNvSpPr txBox="1"/>
          <p:nvPr/>
        </p:nvSpPr>
        <p:spPr>
          <a:xfrm>
            <a:off x="8547291" y="6549822"/>
            <a:ext cx="281025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Service</a:t>
            </a:r>
          </a:p>
        </p:txBody>
      </p:sp>
      <p:sp>
        <p:nvSpPr>
          <p:cNvPr id="972" name="Environment Variables"/>
          <p:cNvSpPr txBox="1"/>
          <p:nvPr/>
        </p:nvSpPr>
        <p:spPr>
          <a:xfrm>
            <a:off x="377897" y="939930"/>
            <a:ext cx="822731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Environment Variables</a:t>
            </a:r>
          </a:p>
        </p:txBody>
      </p:sp>
      <p:sp>
        <p:nvSpPr>
          <p:cNvPr id="973" name="Executing Commands"/>
          <p:cNvSpPr txBox="1"/>
          <p:nvPr/>
        </p:nvSpPr>
        <p:spPr>
          <a:xfrm>
            <a:off x="435047" y="2466931"/>
            <a:ext cx="811301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Executing Commands</a:t>
            </a:r>
          </a:p>
        </p:txBody>
      </p:sp>
      <p:sp>
        <p:nvSpPr>
          <p:cNvPr id="974" name="Liveness and Readiness"/>
          <p:cNvSpPr txBox="1"/>
          <p:nvPr/>
        </p:nvSpPr>
        <p:spPr>
          <a:xfrm>
            <a:off x="475964" y="10490439"/>
            <a:ext cx="908913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Liveness and Readiness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2" grpId="9"/>
      <p:bldP build="whole" bldLvl="1" animBg="1" rev="0" advAuto="0" spid="961" grpId="3"/>
      <p:bldP build="whole" bldLvl="1" animBg="1" rev="0" advAuto="0" spid="944" grpId="4"/>
      <p:bldP build="whole" bldLvl="1" animBg="1" rev="0" advAuto="0" spid="954" grpId="20"/>
      <p:bldP build="whole" bldLvl="1" animBg="1" rev="0" advAuto="0" spid="960" grpId="2"/>
      <p:bldP build="whole" bldLvl="1" animBg="1" rev="0" advAuto="0" spid="951" grpId="8"/>
      <p:bldP build="whole" bldLvl="1" animBg="1" rev="0" advAuto="0" spid="953" grpId="19"/>
      <p:bldP build="whole" bldLvl="1" animBg="1" rev="0" advAuto="0" spid="959" grpId="1"/>
      <p:bldP build="whole" bldLvl="1" animBg="1" rev="0" advAuto="0" spid="950" grpId="7"/>
      <p:bldP build="whole" bldLvl="1" animBg="1" rev="0" advAuto="0" spid="970" grpId="26"/>
      <p:bldP build="whole" bldLvl="1" animBg="1" rev="0" advAuto="0" spid="964" grpId="24"/>
      <p:bldP build="whole" bldLvl="1" animBg="1" rev="0" advAuto="0" spid="971" grpId="28"/>
      <p:bldP build="whole" bldLvl="1" animBg="1" rev="0" advAuto="0" spid="972" grpId="29"/>
      <p:bldP build="whole" bldLvl="1" animBg="1" rev="0" advAuto="0" spid="963" grpId="23"/>
      <p:bldP build="whole" bldLvl="1" animBg="1" rev="0" advAuto="0" spid="973" grpId="30"/>
      <p:bldP build="whole" bldLvl="1" animBg="1" rev="0" advAuto="0" spid="945" grpId="5"/>
      <p:bldP build="whole" bldLvl="1" animBg="1" rev="0" advAuto="0" spid="962" grpId="22"/>
      <p:bldP build="whole" bldLvl="1" animBg="1" rev="0" advAuto="0" spid="974" grpId="31"/>
      <p:bldP build="whole" bldLvl="1" animBg="1" rev="0" advAuto="0" spid="955" grpId="21"/>
      <p:bldP build="whole" bldLvl="1" animBg="1" rev="0" advAuto="0" spid="958" grpId="12"/>
      <p:bldP build="whole" bldLvl="1" animBg="1" rev="0" advAuto="0" spid="949" grpId="18"/>
      <p:bldP build="whole" bldLvl="1" animBg="1" rev="0" advAuto="0" spid="957" grpId="11"/>
      <p:bldP build="whole" bldLvl="1" animBg="1" rev="0" advAuto="0" spid="948" grpId="17"/>
      <p:bldP build="whole" bldLvl="1" animBg="1" rev="0" advAuto="0" spid="946" grpId="6"/>
      <p:bldP build="whole" bldLvl="1" animBg="1" rev="0" advAuto="0" spid="956" grpId="10"/>
      <p:bldP build="whole" bldLvl="1" animBg="1" rev="0" advAuto="0" spid="947" grpId="16"/>
      <p:bldP build="whole" bldLvl="1" animBg="1" rev="0" advAuto="0" spid="967" grpId="15"/>
      <p:bldP build="whole" bldLvl="1" animBg="1" rev="0" advAuto="0" spid="966" grpId="14"/>
      <p:bldP build="whole" bldLvl="1" animBg="1" rev="0" advAuto="0" spid="969" grpId="27"/>
      <p:bldP build="whole" bldLvl="1" animBg="1" rev="0" advAuto="0" spid="965" grpId="13"/>
      <p:bldP build="whole" bldLvl="1" animBg="1" rev="0" advAuto="0" spid="968" grpId="25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Rectangle"/>
          <p:cNvSpPr/>
          <p:nvPr/>
        </p:nvSpPr>
        <p:spPr>
          <a:xfrm>
            <a:off x="4714076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7" name="POD"/>
          <p:cNvSpPr txBox="1"/>
          <p:nvPr/>
        </p:nvSpPr>
        <p:spPr>
          <a:xfrm>
            <a:off x="4845185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78" name="DB Server"/>
          <p:cNvSpPr/>
          <p:nvPr/>
        </p:nvSpPr>
        <p:spPr>
          <a:xfrm>
            <a:off x="5311645" y="6029891"/>
            <a:ext cx="1807002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979" name="Rectangle"/>
          <p:cNvSpPr/>
          <p:nvPr/>
        </p:nvSpPr>
        <p:spPr>
          <a:xfrm>
            <a:off x="11414663" y="737829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0" name="POD"/>
          <p:cNvSpPr txBox="1"/>
          <p:nvPr/>
        </p:nvSpPr>
        <p:spPr>
          <a:xfrm>
            <a:off x="11545772" y="746604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81" name="Coupon…"/>
          <p:cNvSpPr/>
          <p:nvPr/>
        </p:nvSpPr>
        <p:spPr>
          <a:xfrm>
            <a:off x="12012231" y="9001124"/>
            <a:ext cx="1807003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82" name="Rectangle"/>
          <p:cNvSpPr/>
          <p:nvPr/>
        </p:nvSpPr>
        <p:spPr>
          <a:xfrm>
            <a:off x="11414663" y="852181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3" name="POD"/>
          <p:cNvSpPr txBox="1"/>
          <p:nvPr/>
        </p:nvSpPr>
        <p:spPr>
          <a:xfrm>
            <a:off x="11545772" y="939930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84" name="Product…"/>
          <p:cNvSpPr/>
          <p:nvPr/>
        </p:nvSpPr>
        <p:spPr>
          <a:xfrm>
            <a:off x="12012231" y="2475014"/>
            <a:ext cx="1807003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85" name="Rectangle"/>
          <p:cNvSpPr/>
          <p:nvPr/>
        </p:nvSpPr>
        <p:spPr>
          <a:xfrm>
            <a:off x="16298115" y="74813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6" name="POD"/>
          <p:cNvSpPr txBox="1"/>
          <p:nvPr/>
        </p:nvSpPr>
        <p:spPr>
          <a:xfrm>
            <a:off x="16429222" y="75690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87" name="Coupon…"/>
          <p:cNvSpPr/>
          <p:nvPr/>
        </p:nvSpPr>
        <p:spPr>
          <a:xfrm>
            <a:off x="16895683" y="91041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88" name="Rectangle"/>
          <p:cNvSpPr/>
          <p:nvPr/>
        </p:nvSpPr>
        <p:spPr>
          <a:xfrm>
            <a:off x="16298115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9" name="POD"/>
          <p:cNvSpPr txBox="1"/>
          <p:nvPr/>
        </p:nvSpPr>
        <p:spPr>
          <a:xfrm>
            <a:off x="16429222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90" name="Product…"/>
          <p:cNvSpPr/>
          <p:nvPr/>
        </p:nvSpPr>
        <p:spPr>
          <a:xfrm>
            <a:off x="16895683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91" name="Rectangle"/>
          <p:cNvSpPr/>
          <p:nvPr/>
        </p:nvSpPr>
        <p:spPr>
          <a:xfrm>
            <a:off x="729860" y="4407058"/>
            <a:ext cx="3293149" cy="5304825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2" name="POD"/>
          <p:cNvSpPr txBox="1"/>
          <p:nvPr/>
        </p:nvSpPr>
        <p:spPr>
          <a:xfrm>
            <a:off x="860969" y="4494808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93" name="DB Server"/>
          <p:cNvSpPr/>
          <p:nvPr/>
        </p:nvSpPr>
        <p:spPr>
          <a:xfrm>
            <a:off x="1327428" y="6029891"/>
            <a:ext cx="1807003" cy="226542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994" name="Rectangle"/>
          <p:cNvSpPr/>
          <p:nvPr/>
        </p:nvSpPr>
        <p:spPr>
          <a:xfrm>
            <a:off x="20552247" y="748134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5" name="POD"/>
          <p:cNvSpPr txBox="1"/>
          <p:nvPr/>
        </p:nvSpPr>
        <p:spPr>
          <a:xfrm>
            <a:off x="20683357" y="756909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96" name="Coupon…"/>
          <p:cNvSpPr/>
          <p:nvPr/>
        </p:nvSpPr>
        <p:spPr>
          <a:xfrm>
            <a:off x="21149816" y="9104176"/>
            <a:ext cx="1807002" cy="226542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997" name="Rectangle"/>
          <p:cNvSpPr/>
          <p:nvPr/>
        </p:nvSpPr>
        <p:spPr>
          <a:xfrm>
            <a:off x="20552247" y="955233"/>
            <a:ext cx="3293149" cy="5304824"/>
          </a:xfrm>
          <a:prstGeom prst="rect">
            <a:avLst/>
          </a:prstGeom>
          <a:ln w="63500">
            <a:solidFill>
              <a:srgbClr val="A7B4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8" name="POD"/>
          <p:cNvSpPr txBox="1"/>
          <p:nvPr/>
        </p:nvSpPr>
        <p:spPr>
          <a:xfrm>
            <a:off x="20683357" y="1042982"/>
            <a:ext cx="178003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POD</a:t>
            </a:r>
          </a:p>
        </p:txBody>
      </p:sp>
      <p:sp>
        <p:nvSpPr>
          <p:cNvPr id="999" name="Product…"/>
          <p:cNvSpPr/>
          <p:nvPr/>
        </p:nvSpPr>
        <p:spPr>
          <a:xfrm>
            <a:off x="21149816" y="2578065"/>
            <a:ext cx="1807002" cy="22654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000" name="mysqlservice"/>
          <p:cNvSpPr txBox="1"/>
          <p:nvPr/>
        </p:nvSpPr>
        <p:spPr>
          <a:xfrm>
            <a:off x="1187481" y="10092640"/>
            <a:ext cx="488213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mysqlservice</a:t>
            </a:r>
          </a:p>
        </p:txBody>
      </p:sp>
      <p:sp>
        <p:nvSpPr>
          <p:cNvPr id="1001" name="productservice"/>
          <p:cNvSpPr txBox="1"/>
          <p:nvPr/>
        </p:nvSpPr>
        <p:spPr>
          <a:xfrm>
            <a:off x="5182961" y="939930"/>
            <a:ext cx="556183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productservice</a:t>
            </a:r>
          </a:p>
        </p:txBody>
      </p:sp>
      <p:sp>
        <p:nvSpPr>
          <p:cNvPr id="1002" name="couponservice"/>
          <p:cNvSpPr txBox="1"/>
          <p:nvPr/>
        </p:nvSpPr>
        <p:spPr>
          <a:xfrm>
            <a:off x="5459093" y="11486344"/>
            <a:ext cx="5462779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couponservice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1" grpId="8"/>
      <p:bldP build="whole" bldLvl="1" animBg="1" rev="0" advAuto="0" spid="995" grpId="26"/>
      <p:bldP build="whole" bldLvl="1" animBg="1" rev="0" advAuto="0" spid="987" grpId="24"/>
      <p:bldP build="whole" bldLvl="1" animBg="1" rev="0" advAuto="0" spid="993" grpId="4"/>
      <p:bldP build="whole" bldLvl="1" animBg="1" rev="0" advAuto="0" spid="1002" grpId="18"/>
      <p:bldP build="whole" bldLvl="1" animBg="1" rev="0" advAuto="0" spid="990" grpId="14"/>
      <p:bldP build="whole" bldLvl="1" animBg="1" rev="0" advAuto="0" spid="978" grpId="7"/>
      <p:bldP build="whole" bldLvl="1" animBg="1" rev="0" advAuto="0" spid="989" grpId="13"/>
      <p:bldP build="whole" bldLvl="1" animBg="1" rev="0" advAuto="0" spid="977" grpId="6"/>
      <p:bldP build="whole" bldLvl="1" animBg="1" rev="0" advAuto="0" spid="980" grpId="20"/>
      <p:bldP build="whole" bldLvl="1" animBg="1" rev="0" advAuto="0" spid="988" grpId="12"/>
      <p:bldP build="whole" bldLvl="1" animBg="1" rev="0" advAuto="0" spid="976" grpId="5"/>
      <p:bldP build="whole" bldLvl="1" animBg="1" rev="0" advAuto="0" spid="979" grpId="19"/>
      <p:bldP build="whole" bldLvl="1" animBg="1" rev="0" advAuto="0" spid="981" grpId="21"/>
      <p:bldP build="whole" bldLvl="1" animBg="1" rev="0" advAuto="0" spid="999" grpId="17"/>
      <p:bldP build="whole" bldLvl="1" animBg="1" rev="0" advAuto="0" spid="998" grpId="16"/>
      <p:bldP build="whole" bldLvl="1" animBg="1" rev="0" advAuto="0" spid="994" grpId="25"/>
      <p:bldP build="whole" bldLvl="1" animBg="1" rev="0" advAuto="0" spid="997" grpId="15"/>
      <p:bldP build="whole" bldLvl="1" animBg="1" rev="0" advAuto="0" spid="984" grpId="11"/>
      <p:bldP build="whole" bldLvl="1" animBg="1" rev="0" advAuto="0" spid="992" grpId="3"/>
      <p:bldP build="whole" bldLvl="1" animBg="1" rev="0" advAuto="0" spid="983" grpId="10"/>
      <p:bldP build="whole" bldLvl="1" animBg="1" rev="0" advAuto="0" spid="986" grpId="23"/>
      <p:bldP build="whole" bldLvl="1" animBg="1" rev="0" advAuto="0" spid="991" grpId="2"/>
      <p:bldP build="whole" bldLvl="1" animBg="1" rev="0" advAuto="0" spid="985" grpId="22"/>
      <p:bldP build="whole" bldLvl="1" animBg="1" rev="0" advAuto="0" spid="982" grpId="9"/>
      <p:bldP build="whole" bldLvl="1" animBg="1" rev="0" advAuto="0" spid="1000" grpId="1"/>
      <p:bldP build="whole" bldLvl="1" animBg="1" rev="0" advAuto="0" spid="996" grpId="27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Rectangle"/>
          <p:cNvSpPr/>
          <p:nvPr/>
        </p:nvSpPr>
        <p:spPr>
          <a:xfrm>
            <a:off x="2846326" y="3393939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5" name="Rectangle"/>
          <p:cNvSpPr/>
          <p:nvPr/>
        </p:nvSpPr>
        <p:spPr>
          <a:xfrm>
            <a:off x="13493653" y="3172769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6" name="Master"/>
          <p:cNvSpPr txBox="1"/>
          <p:nvPr/>
        </p:nvSpPr>
        <p:spPr>
          <a:xfrm>
            <a:off x="2938608" y="3592137"/>
            <a:ext cx="138417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</a:t>
            </a:r>
          </a:p>
        </p:txBody>
      </p:sp>
      <p:sp>
        <p:nvSpPr>
          <p:cNvPr id="1007" name="Worker"/>
          <p:cNvSpPr txBox="1"/>
          <p:nvPr/>
        </p:nvSpPr>
        <p:spPr>
          <a:xfrm>
            <a:off x="14186292" y="3592137"/>
            <a:ext cx="141884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Worker</a:t>
            </a:r>
          </a:p>
        </p:txBody>
      </p:sp>
      <p:sp>
        <p:nvSpPr>
          <p:cNvPr id="1008" name="Api Server"/>
          <p:cNvSpPr/>
          <p:nvPr/>
        </p:nvSpPr>
        <p:spPr>
          <a:xfrm>
            <a:off x="3246380" y="4467724"/>
            <a:ext cx="6195625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1009" name="Scheduler"/>
          <p:cNvSpPr/>
          <p:nvPr/>
        </p:nvSpPr>
        <p:spPr>
          <a:xfrm>
            <a:off x="3246380" y="6764048"/>
            <a:ext cx="215913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1010" name="Control…"/>
          <p:cNvSpPr/>
          <p:nvPr/>
        </p:nvSpPr>
        <p:spPr>
          <a:xfrm>
            <a:off x="7096845" y="6764048"/>
            <a:ext cx="215913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Manager</a:t>
            </a:r>
          </a:p>
        </p:txBody>
      </p:sp>
      <p:sp>
        <p:nvSpPr>
          <p:cNvPr id="1011" name="Rectangle"/>
          <p:cNvSpPr/>
          <p:nvPr/>
        </p:nvSpPr>
        <p:spPr>
          <a:xfrm>
            <a:off x="14773766" y="6539913"/>
            <a:ext cx="6195625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2" name="Docker"/>
          <p:cNvSpPr txBox="1"/>
          <p:nvPr/>
        </p:nvSpPr>
        <p:spPr>
          <a:xfrm>
            <a:off x="14985800" y="6697910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1013" name="Rectangle"/>
          <p:cNvSpPr/>
          <p:nvPr/>
        </p:nvSpPr>
        <p:spPr>
          <a:xfrm>
            <a:off x="15295156" y="7349363"/>
            <a:ext cx="1613764" cy="944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4" name="Rectangle"/>
          <p:cNvSpPr/>
          <p:nvPr/>
        </p:nvSpPr>
        <p:spPr>
          <a:xfrm>
            <a:off x="17064696" y="7349363"/>
            <a:ext cx="1613764" cy="944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5" name="Rectangle"/>
          <p:cNvSpPr/>
          <p:nvPr/>
        </p:nvSpPr>
        <p:spPr>
          <a:xfrm>
            <a:off x="19037241" y="7349363"/>
            <a:ext cx="1613764" cy="9444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6" name="Oval"/>
          <p:cNvSpPr/>
          <p:nvPr/>
        </p:nvSpPr>
        <p:spPr>
          <a:xfrm>
            <a:off x="15502678" y="7541363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7" name="Oval"/>
          <p:cNvSpPr/>
          <p:nvPr/>
        </p:nvSpPr>
        <p:spPr>
          <a:xfrm>
            <a:off x="16283688" y="7541363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8" name="Oval"/>
          <p:cNvSpPr/>
          <p:nvPr/>
        </p:nvSpPr>
        <p:spPr>
          <a:xfrm>
            <a:off x="17567843" y="7541363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9" name="Oval"/>
          <p:cNvSpPr/>
          <p:nvPr/>
        </p:nvSpPr>
        <p:spPr>
          <a:xfrm>
            <a:off x="19633007" y="7541363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0" name="kubelet"/>
          <p:cNvSpPr/>
          <p:nvPr/>
        </p:nvSpPr>
        <p:spPr>
          <a:xfrm>
            <a:off x="15022473" y="4584999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1021" name="proxy"/>
          <p:cNvSpPr/>
          <p:nvPr/>
        </p:nvSpPr>
        <p:spPr>
          <a:xfrm>
            <a:off x="18235697" y="4584999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1022" name="Line"/>
          <p:cNvSpPr/>
          <p:nvPr/>
        </p:nvSpPr>
        <p:spPr>
          <a:xfrm flipV="1">
            <a:off x="4325944" y="5896289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3" name="Line"/>
          <p:cNvSpPr/>
          <p:nvPr/>
        </p:nvSpPr>
        <p:spPr>
          <a:xfrm flipV="1">
            <a:off x="8176410" y="5896289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4" name="Line"/>
          <p:cNvSpPr/>
          <p:nvPr/>
        </p:nvSpPr>
        <p:spPr>
          <a:xfrm flipH="1" flipV="1">
            <a:off x="9827421" y="5219999"/>
            <a:ext cx="480963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5" name="Line"/>
          <p:cNvSpPr/>
          <p:nvPr/>
        </p:nvSpPr>
        <p:spPr>
          <a:xfrm>
            <a:off x="9645325" y="4766460"/>
            <a:ext cx="51738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6" name="Line"/>
          <p:cNvSpPr/>
          <p:nvPr/>
        </p:nvSpPr>
        <p:spPr>
          <a:xfrm>
            <a:off x="15702651" y="5779845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7" name="kubectl"/>
          <p:cNvSpPr txBox="1"/>
          <p:nvPr/>
        </p:nvSpPr>
        <p:spPr>
          <a:xfrm>
            <a:off x="5164362" y="10745830"/>
            <a:ext cx="23596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kubectl</a:t>
            </a:r>
          </a:p>
        </p:txBody>
      </p:sp>
      <p:sp>
        <p:nvSpPr>
          <p:cNvPr id="1028" name="Line"/>
          <p:cNvSpPr/>
          <p:nvPr/>
        </p:nvSpPr>
        <p:spPr>
          <a:xfrm flipV="1">
            <a:off x="6383165" y="5896289"/>
            <a:ext cx="1" cy="48173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9" name="Line"/>
          <p:cNvSpPr/>
          <p:nvPr/>
        </p:nvSpPr>
        <p:spPr>
          <a:xfrm>
            <a:off x="16453169" y="5906845"/>
            <a:ext cx="908002" cy="142256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0" name="Line"/>
          <p:cNvSpPr/>
          <p:nvPr/>
        </p:nvSpPr>
        <p:spPr>
          <a:xfrm>
            <a:off x="16839191" y="5835792"/>
            <a:ext cx="2866237" cy="1543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1" name="Line"/>
          <p:cNvSpPr/>
          <p:nvPr/>
        </p:nvSpPr>
        <p:spPr>
          <a:xfrm flipH="1">
            <a:off x="16301834" y="5792368"/>
            <a:ext cx="2476703" cy="14659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2" name="Line"/>
          <p:cNvSpPr/>
          <p:nvPr/>
        </p:nvSpPr>
        <p:spPr>
          <a:xfrm flipH="1">
            <a:off x="17894720" y="5911962"/>
            <a:ext cx="1396394" cy="13963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3" name="Line"/>
          <p:cNvSpPr/>
          <p:nvPr/>
        </p:nvSpPr>
        <p:spPr>
          <a:xfrm>
            <a:off x="19644759" y="5915631"/>
            <a:ext cx="416824" cy="1369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4" name="Shape"/>
          <p:cNvSpPr/>
          <p:nvPr/>
        </p:nvSpPr>
        <p:spPr>
          <a:xfrm>
            <a:off x="1293880" y="2389236"/>
            <a:ext cx="21796320" cy="946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" y="0"/>
                </a:moveTo>
                <a:lnTo>
                  <a:pt x="21600" y="99"/>
                </a:lnTo>
                <a:lnTo>
                  <a:pt x="21587" y="21491"/>
                </a:lnTo>
                <a:lnTo>
                  <a:pt x="0" y="21600"/>
                </a:lnTo>
                <a:lnTo>
                  <a:pt x="72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5" name="Single-Node Installation"/>
          <p:cNvSpPr txBox="1"/>
          <p:nvPr/>
        </p:nvSpPr>
        <p:spPr>
          <a:xfrm>
            <a:off x="639328" y="464666"/>
            <a:ext cx="73660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Single-Node Installation</a:t>
            </a:r>
          </a:p>
        </p:txBody>
      </p:sp>
      <p:sp>
        <p:nvSpPr>
          <p:cNvPr id="1036" name="Minikube"/>
          <p:cNvSpPr txBox="1"/>
          <p:nvPr/>
        </p:nvSpPr>
        <p:spPr>
          <a:xfrm>
            <a:off x="5107045" y="12168139"/>
            <a:ext cx="28879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Minikube</a:t>
            </a:r>
          </a:p>
        </p:txBody>
      </p:sp>
      <p:sp>
        <p:nvSpPr>
          <p:cNvPr id="1037" name="Docker Desktop"/>
          <p:cNvSpPr txBox="1"/>
          <p:nvPr/>
        </p:nvSpPr>
        <p:spPr>
          <a:xfrm>
            <a:off x="14378871" y="12168139"/>
            <a:ext cx="50298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Docker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On-Premise Bare Metal or VMs"/>
          <p:cNvSpPr txBox="1"/>
          <p:nvPr/>
        </p:nvSpPr>
        <p:spPr>
          <a:xfrm>
            <a:off x="4988664" y="1328830"/>
            <a:ext cx="1134541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On-Premise Bare Metal or VMs</a:t>
            </a:r>
          </a:p>
        </p:txBody>
      </p:sp>
      <p:sp>
        <p:nvSpPr>
          <p:cNvPr id="1040" name="Google Kubernetes Engine (GKE)"/>
          <p:cNvSpPr txBox="1"/>
          <p:nvPr/>
        </p:nvSpPr>
        <p:spPr>
          <a:xfrm>
            <a:off x="9453336" y="5961485"/>
            <a:ext cx="1141780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Google Kubernetes Engine (GKE)</a:t>
            </a:r>
          </a:p>
        </p:txBody>
      </p:sp>
      <p:sp>
        <p:nvSpPr>
          <p:cNvPr id="1041" name="Azure Kubernetes Service (AKS)"/>
          <p:cNvSpPr txBox="1"/>
          <p:nvPr/>
        </p:nvSpPr>
        <p:spPr>
          <a:xfrm>
            <a:off x="9460126" y="7217987"/>
            <a:ext cx="1102156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Azure Kubernetes Service (AKS)</a:t>
            </a:r>
          </a:p>
        </p:txBody>
      </p:sp>
      <p:sp>
        <p:nvSpPr>
          <p:cNvPr id="1042" name="Hosted Solutions on Cloud"/>
          <p:cNvSpPr txBox="1"/>
          <p:nvPr/>
        </p:nvSpPr>
        <p:spPr>
          <a:xfrm>
            <a:off x="6200816" y="4798991"/>
            <a:ext cx="982218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Hosted Solutions on Cloud</a:t>
            </a:r>
          </a:p>
        </p:txBody>
      </p:sp>
      <p:sp>
        <p:nvSpPr>
          <p:cNvPr id="1043" name="Cloud Installation"/>
          <p:cNvSpPr txBox="1"/>
          <p:nvPr/>
        </p:nvSpPr>
        <p:spPr>
          <a:xfrm>
            <a:off x="518297" y="3314010"/>
            <a:ext cx="647471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Cloud Installation</a:t>
            </a:r>
          </a:p>
        </p:txBody>
      </p:sp>
      <p:sp>
        <p:nvSpPr>
          <p:cNvPr id="1044" name="OpenShift Dedicated"/>
          <p:cNvSpPr txBox="1"/>
          <p:nvPr/>
        </p:nvSpPr>
        <p:spPr>
          <a:xfrm>
            <a:off x="9373852" y="8474490"/>
            <a:ext cx="722833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OpenShift Dedicated</a:t>
            </a:r>
          </a:p>
        </p:txBody>
      </p:sp>
      <p:sp>
        <p:nvSpPr>
          <p:cNvPr id="1045" name="On Premise Private Cloud"/>
          <p:cNvSpPr txBox="1"/>
          <p:nvPr/>
        </p:nvSpPr>
        <p:spPr>
          <a:xfrm>
            <a:off x="6214722" y="10987494"/>
            <a:ext cx="889330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On Premise Private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4" grpId="6"/>
      <p:bldP build="whole" bldLvl="1" animBg="1" rev="0" advAuto="0" spid="1041" grpId="5"/>
      <p:bldP build="whole" bldLvl="1" animBg="1" rev="0" advAuto="0" spid="1042" grpId="3"/>
      <p:bldP build="whole" bldLvl="1" animBg="1" rev="0" advAuto="0" spid="1039" grpId="1"/>
      <p:bldP build="whole" bldLvl="1" animBg="1" rev="0" advAuto="0" spid="1043" grpId="2"/>
      <p:bldP build="whole" bldLvl="1" animBg="1" rev="0" advAuto="0" spid="1045" grpId="7"/>
      <p:bldP build="whole" bldLvl="1" animBg="1" rev="0" advAuto="0" spid="1040" grpId="4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"/>
          <p:cNvSpPr/>
          <p:nvPr/>
        </p:nvSpPr>
        <p:spPr>
          <a:xfrm>
            <a:off x="2213942" y="1581158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8" name="Rectangle"/>
          <p:cNvSpPr/>
          <p:nvPr/>
        </p:nvSpPr>
        <p:spPr>
          <a:xfrm>
            <a:off x="1795540" y="1098000"/>
            <a:ext cx="7409419" cy="54752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49" name="Rectangle"/>
          <p:cNvSpPr/>
          <p:nvPr/>
        </p:nvSpPr>
        <p:spPr>
          <a:xfrm>
            <a:off x="12442867" y="876830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0" name="Master"/>
          <p:cNvSpPr txBox="1"/>
          <p:nvPr/>
        </p:nvSpPr>
        <p:spPr>
          <a:xfrm>
            <a:off x="1887822" y="1296198"/>
            <a:ext cx="13841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Master</a:t>
            </a:r>
          </a:p>
        </p:txBody>
      </p:sp>
      <p:sp>
        <p:nvSpPr>
          <p:cNvPr id="1051" name="Worker"/>
          <p:cNvSpPr txBox="1"/>
          <p:nvPr/>
        </p:nvSpPr>
        <p:spPr>
          <a:xfrm>
            <a:off x="13135506" y="1296198"/>
            <a:ext cx="141884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Worker</a:t>
            </a:r>
          </a:p>
        </p:txBody>
      </p:sp>
      <p:sp>
        <p:nvSpPr>
          <p:cNvPr id="1052" name="Api Server"/>
          <p:cNvSpPr/>
          <p:nvPr/>
        </p:nvSpPr>
        <p:spPr>
          <a:xfrm>
            <a:off x="2195594" y="2171785"/>
            <a:ext cx="6195625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 Server</a:t>
            </a:r>
          </a:p>
        </p:txBody>
      </p:sp>
      <p:sp>
        <p:nvSpPr>
          <p:cNvPr id="1053" name="Scheduler"/>
          <p:cNvSpPr/>
          <p:nvPr/>
        </p:nvSpPr>
        <p:spPr>
          <a:xfrm>
            <a:off x="2195594" y="4468109"/>
            <a:ext cx="2159130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1054" name="Control…"/>
          <p:cNvSpPr/>
          <p:nvPr/>
        </p:nvSpPr>
        <p:spPr>
          <a:xfrm>
            <a:off x="6046060" y="4468109"/>
            <a:ext cx="215913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Manager</a:t>
            </a:r>
          </a:p>
        </p:txBody>
      </p:sp>
      <p:sp>
        <p:nvSpPr>
          <p:cNvPr id="1055" name="etcd"/>
          <p:cNvSpPr txBox="1"/>
          <p:nvPr/>
        </p:nvSpPr>
        <p:spPr>
          <a:xfrm>
            <a:off x="7742794" y="5777531"/>
            <a:ext cx="14547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etcd</a:t>
            </a:r>
          </a:p>
        </p:txBody>
      </p:sp>
      <p:sp>
        <p:nvSpPr>
          <p:cNvPr id="1056" name="Rectangle"/>
          <p:cNvSpPr/>
          <p:nvPr/>
        </p:nvSpPr>
        <p:spPr>
          <a:xfrm>
            <a:off x="13722980" y="4243975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7" name="Docker"/>
          <p:cNvSpPr txBox="1"/>
          <p:nvPr/>
        </p:nvSpPr>
        <p:spPr>
          <a:xfrm>
            <a:off x="13935015" y="4401971"/>
            <a:ext cx="14337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1058" name="Rectangle"/>
          <p:cNvSpPr/>
          <p:nvPr/>
        </p:nvSpPr>
        <p:spPr>
          <a:xfrm>
            <a:off x="1424437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59" name="Rectangle"/>
          <p:cNvSpPr/>
          <p:nvPr/>
        </p:nvSpPr>
        <p:spPr>
          <a:xfrm>
            <a:off x="16013910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0" name="Rectangle"/>
          <p:cNvSpPr/>
          <p:nvPr/>
        </p:nvSpPr>
        <p:spPr>
          <a:xfrm>
            <a:off x="17986455" y="5053424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1" name="Oval"/>
          <p:cNvSpPr/>
          <p:nvPr/>
        </p:nvSpPr>
        <p:spPr>
          <a:xfrm>
            <a:off x="14451893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2" name="Oval"/>
          <p:cNvSpPr/>
          <p:nvPr/>
        </p:nvSpPr>
        <p:spPr>
          <a:xfrm>
            <a:off x="15232902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3" name="Oval"/>
          <p:cNvSpPr/>
          <p:nvPr/>
        </p:nvSpPr>
        <p:spPr>
          <a:xfrm>
            <a:off x="16517058" y="5245425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4" name="Oval"/>
          <p:cNvSpPr/>
          <p:nvPr/>
        </p:nvSpPr>
        <p:spPr>
          <a:xfrm>
            <a:off x="18582222" y="5245425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5" name="kubelet"/>
          <p:cNvSpPr/>
          <p:nvPr/>
        </p:nvSpPr>
        <p:spPr>
          <a:xfrm>
            <a:off x="13971688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1066" name="proxy"/>
          <p:cNvSpPr/>
          <p:nvPr/>
        </p:nvSpPr>
        <p:spPr>
          <a:xfrm>
            <a:off x="17184912" y="2289060"/>
            <a:ext cx="215913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1067" name="Line"/>
          <p:cNvSpPr/>
          <p:nvPr/>
        </p:nvSpPr>
        <p:spPr>
          <a:xfrm flipV="1">
            <a:off x="3275159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8" name="Line"/>
          <p:cNvSpPr/>
          <p:nvPr/>
        </p:nvSpPr>
        <p:spPr>
          <a:xfrm flipV="1">
            <a:off x="7125624" y="3600350"/>
            <a:ext cx="1" cy="7091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9" name="Line"/>
          <p:cNvSpPr/>
          <p:nvPr/>
        </p:nvSpPr>
        <p:spPr>
          <a:xfrm flipH="1" flipV="1">
            <a:off x="8776635" y="2924060"/>
            <a:ext cx="480963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0" name="Line"/>
          <p:cNvSpPr/>
          <p:nvPr/>
        </p:nvSpPr>
        <p:spPr>
          <a:xfrm>
            <a:off x="8594540" y="2470521"/>
            <a:ext cx="517382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1" name="Line"/>
          <p:cNvSpPr/>
          <p:nvPr/>
        </p:nvSpPr>
        <p:spPr>
          <a:xfrm>
            <a:off x="14651865" y="3483906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2" name="kubectl"/>
          <p:cNvSpPr txBox="1"/>
          <p:nvPr/>
        </p:nvSpPr>
        <p:spPr>
          <a:xfrm>
            <a:off x="4113576" y="9132603"/>
            <a:ext cx="23596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kubectl</a:t>
            </a:r>
          </a:p>
        </p:txBody>
      </p:sp>
      <p:sp>
        <p:nvSpPr>
          <p:cNvPr id="1073" name="Line"/>
          <p:cNvSpPr/>
          <p:nvPr/>
        </p:nvSpPr>
        <p:spPr>
          <a:xfrm flipV="1">
            <a:off x="5163866" y="3600350"/>
            <a:ext cx="168514" cy="577751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4" name="Line"/>
          <p:cNvSpPr/>
          <p:nvPr/>
        </p:nvSpPr>
        <p:spPr>
          <a:xfrm>
            <a:off x="15402383" y="3610906"/>
            <a:ext cx="908003" cy="14225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5" name="Line"/>
          <p:cNvSpPr/>
          <p:nvPr/>
        </p:nvSpPr>
        <p:spPr>
          <a:xfrm>
            <a:off x="15788406" y="3539853"/>
            <a:ext cx="2866237" cy="1543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6" name="Line"/>
          <p:cNvSpPr/>
          <p:nvPr/>
        </p:nvSpPr>
        <p:spPr>
          <a:xfrm flipH="1">
            <a:off x="15251049" y="3496429"/>
            <a:ext cx="2476703" cy="14659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7" name="Line"/>
          <p:cNvSpPr/>
          <p:nvPr/>
        </p:nvSpPr>
        <p:spPr>
          <a:xfrm flipH="1">
            <a:off x="16843934" y="3616024"/>
            <a:ext cx="1396395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8" name="Line"/>
          <p:cNvSpPr/>
          <p:nvPr/>
        </p:nvSpPr>
        <p:spPr>
          <a:xfrm>
            <a:off x="18593974" y="3619692"/>
            <a:ext cx="416824" cy="13694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79" name="Apps"/>
          <p:cNvSpPr txBox="1"/>
          <p:nvPr/>
        </p:nvSpPr>
        <p:spPr>
          <a:xfrm>
            <a:off x="21747607" y="161394"/>
            <a:ext cx="16662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Apps</a:t>
            </a:r>
          </a:p>
        </p:txBody>
      </p:sp>
      <p:sp>
        <p:nvSpPr>
          <p:cNvPr id="1080" name="Load…"/>
          <p:cNvSpPr txBox="1"/>
          <p:nvPr/>
        </p:nvSpPr>
        <p:spPr>
          <a:xfrm>
            <a:off x="21177377" y="1990495"/>
            <a:ext cx="280670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Load</a:t>
            </a:r>
          </a:p>
          <a:p>
            <a:pPr>
              <a:defRPr sz="5000"/>
            </a:pPr>
            <a:r>
              <a:t>Balancer</a:t>
            </a:r>
          </a:p>
        </p:txBody>
      </p:sp>
      <p:sp>
        <p:nvSpPr>
          <p:cNvPr id="1081" name="Line"/>
          <p:cNvSpPr/>
          <p:nvPr/>
        </p:nvSpPr>
        <p:spPr>
          <a:xfrm>
            <a:off x="22541574" y="1091698"/>
            <a:ext cx="1" cy="96945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2" name="Line"/>
          <p:cNvSpPr/>
          <p:nvPr/>
        </p:nvSpPr>
        <p:spPr>
          <a:xfrm flipH="1">
            <a:off x="20325308" y="3731039"/>
            <a:ext cx="1866878" cy="63417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3" name="Rectangle"/>
          <p:cNvSpPr/>
          <p:nvPr/>
        </p:nvSpPr>
        <p:spPr>
          <a:xfrm>
            <a:off x="12442867" y="7507744"/>
            <a:ext cx="7779490" cy="547521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4" name="Worker"/>
          <p:cNvSpPr txBox="1"/>
          <p:nvPr/>
        </p:nvSpPr>
        <p:spPr>
          <a:xfrm>
            <a:off x="12971104" y="7705942"/>
            <a:ext cx="141884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Worker</a:t>
            </a:r>
          </a:p>
        </p:txBody>
      </p:sp>
      <p:sp>
        <p:nvSpPr>
          <p:cNvPr id="1085" name="Rectangle"/>
          <p:cNvSpPr/>
          <p:nvPr/>
        </p:nvSpPr>
        <p:spPr>
          <a:xfrm>
            <a:off x="13558578" y="10653719"/>
            <a:ext cx="6195626" cy="189011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6" name="Docker"/>
          <p:cNvSpPr txBox="1"/>
          <p:nvPr/>
        </p:nvSpPr>
        <p:spPr>
          <a:xfrm>
            <a:off x="13770613" y="10811715"/>
            <a:ext cx="143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</a:t>
            </a:r>
          </a:p>
        </p:txBody>
      </p:sp>
      <p:sp>
        <p:nvSpPr>
          <p:cNvPr id="1087" name="Rectangle"/>
          <p:cNvSpPr/>
          <p:nvPr/>
        </p:nvSpPr>
        <p:spPr>
          <a:xfrm>
            <a:off x="1407996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8" name="Rectangle"/>
          <p:cNvSpPr/>
          <p:nvPr/>
        </p:nvSpPr>
        <p:spPr>
          <a:xfrm>
            <a:off x="15849508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9" name="Rectangle"/>
          <p:cNvSpPr/>
          <p:nvPr/>
        </p:nvSpPr>
        <p:spPr>
          <a:xfrm>
            <a:off x="17822053" y="11463168"/>
            <a:ext cx="1613764" cy="9444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0" name="Oval"/>
          <p:cNvSpPr/>
          <p:nvPr/>
        </p:nvSpPr>
        <p:spPr>
          <a:xfrm>
            <a:off x="14287490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1" name="Oval"/>
          <p:cNvSpPr/>
          <p:nvPr/>
        </p:nvSpPr>
        <p:spPr>
          <a:xfrm>
            <a:off x="15068500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2" name="Oval"/>
          <p:cNvSpPr/>
          <p:nvPr/>
        </p:nvSpPr>
        <p:spPr>
          <a:xfrm>
            <a:off x="16352656" y="11655169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3" name="Oval"/>
          <p:cNvSpPr/>
          <p:nvPr/>
        </p:nvSpPr>
        <p:spPr>
          <a:xfrm>
            <a:off x="18417819" y="11655169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4" name="kubelet"/>
          <p:cNvSpPr/>
          <p:nvPr/>
        </p:nvSpPr>
        <p:spPr>
          <a:xfrm>
            <a:off x="13807285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1095" name="proxy"/>
          <p:cNvSpPr/>
          <p:nvPr/>
        </p:nvSpPr>
        <p:spPr>
          <a:xfrm>
            <a:off x="17020509" y="8698803"/>
            <a:ext cx="215913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1096" name="Line"/>
          <p:cNvSpPr/>
          <p:nvPr/>
        </p:nvSpPr>
        <p:spPr>
          <a:xfrm>
            <a:off x="8438447" y="3106846"/>
            <a:ext cx="5285761" cy="528576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7" name="Line"/>
          <p:cNvSpPr/>
          <p:nvPr/>
        </p:nvSpPr>
        <p:spPr>
          <a:xfrm>
            <a:off x="14487463" y="9893650"/>
            <a:ext cx="1" cy="16446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8" name="Line"/>
          <p:cNvSpPr/>
          <p:nvPr/>
        </p:nvSpPr>
        <p:spPr>
          <a:xfrm>
            <a:off x="15237981" y="10020650"/>
            <a:ext cx="908002" cy="142256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9" name="Line"/>
          <p:cNvSpPr/>
          <p:nvPr/>
        </p:nvSpPr>
        <p:spPr>
          <a:xfrm>
            <a:off x="15624004" y="9949597"/>
            <a:ext cx="2866237" cy="154399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0" name="Line"/>
          <p:cNvSpPr/>
          <p:nvPr/>
        </p:nvSpPr>
        <p:spPr>
          <a:xfrm flipH="1">
            <a:off x="15086646" y="9906173"/>
            <a:ext cx="2476703" cy="146599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1" name="Line"/>
          <p:cNvSpPr/>
          <p:nvPr/>
        </p:nvSpPr>
        <p:spPr>
          <a:xfrm flipH="1">
            <a:off x="16679532" y="10025767"/>
            <a:ext cx="1396394" cy="139639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2" name="Line"/>
          <p:cNvSpPr/>
          <p:nvPr/>
        </p:nvSpPr>
        <p:spPr>
          <a:xfrm>
            <a:off x="18429572" y="10029435"/>
            <a:ext cx="416823" cy="13694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3" name="Line"/>
          <p:cNvSpPr/>
          <p:nvPr/>
        </p:nvSpPr>
        <p:spPr>
          <a:xfrm flipH="1" flipV="1">
            <a:off x="8061808" y="3729890"/>
            <a:ext cx="5262430" cy="526243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4" name="Line"/>
          <p:cNvSpPr/>
          <p:nvPr/>
        </p:nvSpPr>
        <p:spPr>
          <a:xfrm flipH="1">
            <a:off x="20721109" y="3857762"/>
            <a:ext cx="2012484" cy="47098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5" name="Single-Master and Multi-Worker"/>
          <p:cNvSpPr txBox="1"/>
          <p:nvPr/>
        </p:nvSpPr>
        <p:spPr>
          <a:xfrm>
            <a:off x="1832792" y="10287045"/>
            <a:ext cx="977646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Single-Master and Multi-Worker</a:t>
            </a:r>
          </a:p>
        </p:txBody>
      </p:sp>
      <p:sp>
        <p:nvSpPr>
          <p:cNvPr id="1106" name="Multi-Master and Multi-Worker"/>
          <p:cNvSpPr txBox="1"/>
          <p:nvPr/>
        </p:nvSpPr>
        <p:spPr>
          <a:xfrm>
            <a:off x="1770118" y="11442664"/>
            <a:ext cx="941133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Multi-Master and Multi-Worker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Only Cluster"/>
          <p:cNvSpPr txBox="1"/>
          <p:nvPr/>
        </p:nvSpPr>
        <p:spPr>
          <a:xfrm>
            <a:off x="2184023" y="2111230"/>
            <a:ext cx="360743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Only Cluster</a:t>
            </a:r>
          </a:p>
        </p:txBody>
      </p:sp>
      <p:sp>
        <p:nvSpPr>
          <p:cNvPr id="1109" name="Outside"/>
          <p:cNvSpPr txBox="1"/>
          <p:nvPr/>
        </p:nvSpPr>
        <p:spPr>
          <a:xfrm>
            <a:off x="2161808" y="3613486"/>
            <a:ext cx="232600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Outside</a:t>
            </a:r>
          </a:p>
        </p:txBody>
      </p:sp>
      <p:sp>
        <p:nvSpPr>
          <p:cNvPr id="1110" name="Maps to a entity"/>
          <p:cNvSpPr txBox="1"/>
          <p:nvPr/>
        </p:nvSpPr>
        <p:spPr>
          <a:xfrm>
            <a:off x="2184043" y="5123090"/>
            <a:ext cx="469011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Maps to a entity</a:t>
            </a:r>
          </a:p>
        </p:txBody>
      </p:sp>
      <p:sp>
        <p:nvSpPr>
          <p:cNvPr id="1111" name="PodA"/>
          <p:cNvSpPr/>
          <p:nvPr/>
        </p:nvSpPr>
        <p:spPr>
          <a:xfrm>
            <a:off x="8062800" y="10307459"/>
            <a:ext cx="3607437" cy="1369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PodA</a:t>
            </a:r>
          </a:p>
        </p:txBody>
      </p:sp>
      <p:sp>
        <p:nvSpPr>
          <p:cNvPr id="1112" name="Oval"/>
          <p:cNvSpPr/>
          <p:nvPr/>
        </p:nvSpPr>
        <p:spPr>
          <a:xfrm>
            <a:off x="8749105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3" name="Oval"/>
          <p:cNvSpPr/>
          <p:nvPr/>
        </p:nvSpPr>
        <p:spPr>
          <a:xfrm>
            <a:off x="9530115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4" name="Oval"/>
          <p:cNvSpPr/>
          <p:nvPr/>
        </p:nvSpPr>
        <p:spPr>
          <a:xfrm>
            <a:off x="10311124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5" name="PodB"/>
          <p:cNvSpPr/>
          <p:nvPr/>
        </p:nvSpPr>
        <p:spPr>
          <a:xfrm>
            <a:off x="13785104" y="10307459"/>
            <a:ext cx="3607436" cy="1369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PodB</a:t>
            </a:r>
          </a:p>
        </p:txBody>
      </p:sp>
      <p:sp>
        <p:nvSpPr>
          <p:cNvPr id="1116" name="Oval"/>
          <p:cNvSpPr/>
          <p:nvPr/>
        </p:nvSpPr>
        <p:spPr>
          <a:xfrm>
            <a:off x="14362396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7" name="Oval"/>
          <p:cNvSpPr/>
          <p:nvPr/>
        </p:nvSpPr>
        <p:spPr>
          <a:xfrm>
            <a:off x="15143405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8" name="Oval"/>
          <p:cNvSpPr/>
          <p:nvPr/>
        </p:nvSpPr>
        <p:spPr>
          <a:xfrm>
            <a:off x="15924415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19" name="PodC"/>
          <p:cNvSpPr/>
          <p:nvPr/>
        </p:nvSpPr>
        <p:spPr>
          <a:xfrm>
            <a:off x="19462663" y="10307459"/>
            <a:ext cx="3607436" cy="1369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PodC</a:t>
            </a:r>
          </a:p>
        </p:txBody>
      </p:sp>
      <p:sp>
        <p:nvSpPr>
          <p:cNvPr id="1120" name="Oval"/>
          <p:cNvSpPr/>
          <p:nvPr/>
        </p:nvSpPr>
        <p:spPr>
          <a:xfrm>
            <a:off x="20199252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1" name="Oval"/>
          <p:cNvSpPr/>
          <p:nvPr/>
        </p:nvSpPr>
        <p:spPr>
          <a:xfrm>
            <a:off x="20980262" y="9234741"/>
            <a:ext cx="422229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2" name="Oval"/>
          <p:cNvSpPr/>
          <p:nvPr/>
        </p:nvSpPr>
        <p:spPr>
          <a:xfrm>
            <a:off x="21761271" y="9234741"/>
            <a:ext cx="422230" cy="56045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3" name="Client/Tester"/>
          <p:cNvSpPr/>
          <p:nvPr/>
        </p:nvSpPr>
        <p:spPr>
          <a:xfrm>
            <a:off x="13294290" y="1849283"/>
            <a:ext cx="3607437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Client/Tester</a:t>
            </a:r>
          </a:p>
        </p:txBody>
      </p:sp>
      <p:sp>
        <p:nvSpPr>
          <p:cNvPr id="1124" name="Service"/>
          <p:cNvSpPr txBox="1"/>
          <p:nvPr/>
        </p:nvSpPr>
        <p:spPr>
          <a:xfrm>
            <a:off x="13917543" y="6130567"/>
            <a:ext cx="23609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Service</a:t>
            </a:r>
          </a:p>
        </p:txBody>
      </p:sp>
      <p:sp>
        <p:nvSpPr>
          <p:cNvPr id="1125" name="Line"/>
          <p:cNvSpPr/>
          <p:nvPr/>
        </p:nvSpPr>
        <p:spPr>
          <a:xfrm>
            <a:off x="14884401" y="3603213"/>
            <a:ext cx="1" cy="26287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6" name="Line"/>
          <p:cNvSpPr/>
          <p:nvPr/>
        </p:nvSpPr>
        <p:spPr>
          <a:xfrm flipH="1">
            <a:off x="11395960" y="7236086"/>
            <a:ext cx="2846187" cy="28461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7" name="Line"/>
          <p:cNvSpPr/>
          <p:nvPr/>
        </p:nvSpPr>
        <p:spPr>
          <a:xfrm>
            <a:off x="15578222" y="7293085"/>
            <a:ext cx="3587625" cy="29161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8" name="Line"/>
          <p:cNvSpPr/>
          <p:nvPr/>
        </p:nvSpPr>
        <p:spPr>
          <a:xfrm flipV="1">
            <a:off x="15098007" y="7350530"/>
            <a:ext cx="1" cy="27766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29" name="172.33.22.1"/>
          <p:cNvSpPr txBox="1"/>
          <p:nvPr/>
        </p:nvSpPr>
        <p:spPr>
          <a:xfrm>
            <a:off x="8803147" y="11902360"/>
            <a:ext cx="212674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</a:t>
            </a:r>
          </a:p>
        </p:txBody>
      </p:sp>
      <p:sp>
        <p:nvSpPr>
          <p:cNvPr id="1130" name="172.33.22.10"/>
          <p:cNvSpPr txBox="1"/>
          <p:nvPr/>
        </p:nvSpPr>
        <p:spPr>
          <a:xfrm>
            <a:off x="14185231" y="12041483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172.33.22.10</a:t>
            </a:r>
          </a:p>
        </p:txBody>
      </p:sp>
      <p:sp>
        <p:nvSpPr>
          <p:cNvPr id="1131" name="172.33.22.18"/>
          <p:cNvSpPr txBox="1"/>
          <p:nvPr/>
        </p:nvSpPr>
        <p:spPr>
          <a:xfrm>
            <a:off x="20022087" y="12041483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2" grpId="4"/>
      <p:bldP build="whole" bldLvl="1" animBg="1" rev="0" advAuto="0" spid="1111" grpId="1"/>
      <p:bldP build="whole" bldLvl="1" animBg="1" rev="0" advAuto="0" spid="1126" grpId="19"/>
      <p:bldP build="whole" bldLvl="1" animBg="1" rev="0" advAuto="0" spid="1125" grpId="18"/>
      <p:bldP build="whole" bldLvl="1" animBg="1" rev="0" advAuto="0" spid="1124" grpId="16"/>
      <p:bldP build="whole" bldLvl="1" animBg="1" rev="0" advAuto="0" spid="1122" grpId="10"/>
      <p:bldP build="whole" bldLvl="1" animBg="1" rev="0" advAuto="0" spid="1123" grpId="17"/>
      <p:bldP build="whole" bldLvl="1" animBg="1" rev="0" advAuto="0" spid="1121" grpId="11"/>
      <p:bldP build="whole" bldLvl="1" animBg="1" rev="0" advAuto="0" spid="1120" grpId="12"/>
      <p:bldP build="whole" bldLvl="1" animBg="1" rev="0" advAuto="0" spid="1118" grpId="6"/>
      <p:bldP build="whole" bldLvl="1" animBg="1" rev="0" advAuto="0" spid="1131" grpId="15"/>
      <p:bldP build="whole" bldLvl="1" animBg="1" rev="0" advAuto="0" spid="1130" grpId="14"/>
      <p:bldP build="whole" bldLvl="1" animBg="1" rev="0" advAuto="0" spid="1117" grpId="7"/>
      <p:bldP build="whole" bldLvl="1" animBg="1" rev="0" advAuto="0" spid="1129" grpId="13"/>
      <p:bldP build="whole" bldLvl="1" animBg="1" rev="0" advAuto="0" spid="1116" grpId="8"/>
      <p:bldP build="whole" bldLvl="1" animBg="1" rev="0" advAuto="0" spid="1115" grpId="5"/>
      <p:bldP build="whole" bldLvl="1" animBg="1" rev="0" advAuto="0" spid="1110" grpId="24"/>
      <p:bldP build="whole" bldLvl="1" animBg="1" rev="0" advAuto="0" spid="1114" grpId="2"/>
      <p:bldP build="whole" bldLvl="1" animBg="1" rev="0" advAuto="0" spid="1109" grpId="23"/>
      <p:bldP build="whole" bldLvl="1" animBg="1" rev="0" advAuto="0" spid="1119" grpId="9"/>
      <p:bldP build="whole" bldLvl="1" animBg="1" rev="0" advAuto="0" spid="1128" grpId="21"/>
      <p:bldP build="whole" bldLvl="1" animBg="1" rev="0" advAuto="0" spid="1113" grpId="3"/>
      <p:bldP build="whole" bldLvl="1" animBg="1" rev="0" advAuto="0" spid="1108" grpId="22"/>
      <p:bldP build="whole" bldLvl="1" animBg="1" rev="0" advAuto="0" spid="1127" grpId="2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aaS"/>
          <p:cNvSpPr txBox="1"/>
          <p:nvPr/>
        </p:nvSpPr>
        <p:spPr>
          <a:xfrm>
            <a:off x="18675824" y="433932"/>
            <a:ext cx="31242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SaaS</a:t>
            </a:r>
          </a:p>
        </p:txBody>
      </p:sp>
      <p:sp>
        <p:nvSpPr>
          <p:cNvPr id="171" name="PaaS"/>
          <p:cNvSpPr txBox="1"/>
          <p:nvPr/>
        </p:nvSpPr>
        <p:spPr>
          <a:xfrm>
            <a:off x="3490558" y="3125132"/>
            <a:ext cx="31242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PaaS</a:t>
            </a:r>
          </a:p>
        </p:txBody>
      </p:sp>
      <p:sp>
        <p:nvSpPr>
          <p:cNvPr id="172" name="IaaS"/>
          <p:cNvSpPr txBox="1"/>
          <p:nvPr/>
        </p:nvSpPr>
        <p:spPr>
          <a:xfrm>
            <a:off x="15760375" y="7624230"/>
            <a:ext cx="26301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IaaS</a:t>
            </a:r>
          </a:p>
        </p:txBody>
      </p:sp>
      <p:sp>
        <p:nvSpPr>
          <p:cNvPr id="173" name="Service Models"/>
          <p:cNvSpPr txBox="1"/>
          <p:nvPr/>
        </p:nvSpPr>
        <p:spPr>
          <a:xfrm>
            <a:off x="254420" y="288093"/>
            <a:ext cx="711352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8000"/>
            </a:lvl1pPr>
          </a:lstStyle>
          <a:p>
            <a:pPr/>
            <a:r>
              <a:t>Service Models</a:t>
            </a:r>
          </a:p>
        </p:txBody>
      </p:sp>
      <p:sp>
        <p:nvSpPr>
          <p:cNvPr id="174" name="Networking"/>
          <p:cNvSpPr/>
          <p:nvPr/>
        </p:nvSpPr>
        <p:spPr>
          <a:xfrm>
            <a:off x="9031167" y="12059328"/>
            <a:ext cx="632166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75" name="Storage"/>
          <p:cNvSpPr/>
          <p:nvPr/>
        </p:nvSpPr>
        <p:spPr>
          <a:xfrm>
            <a:off x="9031167" y="10632185"/>
            <a:ext cx="6321667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76" name="Services"/>
          <p:cNvSpPr/>
          <p:nvPr/>
        </p:nvSpPr>
        <p:spPr>
          <a:xfrm>
            <a:off x="9031167" y="9205042"/>
            <a:ext cx="6321667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177" name="Virtualization"/>
          <p:cNvSpPr/>
          <p:nvPr/>
        </p:nvSpPr>
        <p:spPr>
          <a:xfrm>
            <a:off x="9031167" y="7777900"/>
            <a:ext cx="6321667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Virtualization</a:t>
            </a:r>
          </a:p>
        </p:txBody>
      </p:sp>
      <p:sp>
        <p:nvSpPr>
          <p:cNvPr id="178" name="O/S"/>
          <p:cNvSpPr/>
          <p:nvPr/>
        </p:nvSpPr>
        <p:spPr>
          <a:xfrm>
            <a:off x="9031167" y="6350757"/>
            <a:ext cx="6321667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O/S</a:t>
            </a:r>
          </a:p>
        </p:txBody>
      </p:sp>
      <p:sp>
        <p:nvSpPr>
          <p:cNvPr id="179" name="Middleware"/>
          <p:cNvSpPr/>
          <p:nvPr/>
        </p:nvSpPr>
        <p:spPr>
          <a:xfrm>
            <a:off x="9031167" y="4923614"/>
            <a:ext cx="6321667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</a:t>
            </a:r>
          </a:p>
        </p:txBody>
      </p:sp>
      <p:sp>
        <p:nvSpPr>
          <p:cNvPr id="180" name="Runtime"/>
          <p:cNvSpPr/>
          <p:nvPr/>
        </p:nvSpPr>
        <p:spPr>
          <a:xfrm>
            <a:off x="9031167" y="3496472"/>
            <a:ext cx="6321667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181" name="Data"/>
          <p:cNvSpPr/>
          <p:nvPr/>
        </p:nvSpPr>
        <p:spPr>
          <a:xfrm>
            <a:off x="9031167" y="2069329"/>
            <a:ext cx="6321667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Application"/>
          <p:cNvSpPr/>
          <p:nvPr/>
        </p:nvSpPr>
        <p:spPr>
          <a:xfrm>
            <a:off x="9031167" y="587602"/>
            <a:ext cx="6321667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83" name="RDS"/>
          <p:cNvSpPr txBox="1"/>
          <p:nvPr/>
        </p:nvSpPr>
        <p:spPr>
          <a:xfrm>
            <a:off x="20678277" y="2206997"/>
            <a:ext cx="166649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RDS</a:t>
            </a:r>
          </a:p>
        </p:txBody>
      </p:sp>
      <p:sp>
        <p:nvSpPr>
          <p:cNvPr id="184" name="EBS"/>
          <p:cNvSpPr txBox="1"/>
          <p:nvPr/>
        </p:nvSpPr>
        <p:spPr>
          <a:xfrm>
            <a:off x="4491763" y="4665210"/>
            <a:ext cx="159562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EBS</a:t>
            </a:r>
          </a:p>
        </p:txBody>
      </p:sp>
      <p:sp>
        <p:nvSpPr>
          <p:cNvPr id="185" name="CloudFormation"/>
          <p:cNvSpPr txBox="1"/>
          <p:nvPr/>
        </p:nvSpPr>
        <p:spPr>
          <a:xfrm>
            <a:off x="18798088" y="7396212"/>
            <a:ext cx="560451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CloudFormation</a:t>
            </a:r>
          </a:p>
        </p:txBody>
      </p:sp>
      <p:sp>
        <p:nvSpPr>
          <p:cNvPr id="186" name="Terraform"/>
          <p:cNvSpPr txBox="1"/>
          <p:nvPr/>
        </p:nvSpPr>
        <p:spPr>
          <a:xfrm>
            <a:off x="18798088" y="8833986"/>
            <a:ext cx="335965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Terraform</a:t>
            </a:r>
          </a:p>
        </p:txBody>
      </p:sp>
      <p:sp>
        <p:nvSpPr>
          <p:cNvPr id="187" name="EC2"/>
          <p:cNvSpPr txBox="1"/>
          <p:nvPr/>
        </p:nvSpPr>
        <p:spPr>
          <a:xfrm>
            <a:off x="16443030" y="9527067"/>
            <a:ext cx="155371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EC2</a:t>
            </a:r>
          </a:p>
        </p:txBody>
      </p:sp>
      <p:sp>
        <p:nvSpPr>
          <p:cNvPr id="188" name="VPC"/>
          <p:cNvSpPr txBox="1"/>
          <p:nvPr/>
        </p:nvSpPr>
        <p:spPr>
          <a:xfrm>
            <a:off x="16407978" y="10847229"/>
            <a:ext cx="16238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VPC</a:t>
            </a:r>
          </a:p>
        </p:txBody>
      </p:sp>
      <p:sp>
        <p:nvSpPr>
          <p:cNvPr id="189" name="Security Groups"/>
          <p:cNvSpPr txBox="1"/>
          <p:nvPr/>
        </p:nvSpPr>
        <p:spPr>
          <a:xfrm>
            <a:off x="16413190" y="12167391"/>
            <a:ext cx="561822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Security Groups</a:t>
            </a:r>
          </a:p>
        </p:txBody>
      </p:sp>
      <p:sp>
        <p:nvSpPr>
          <p:cNvPr id="190" name="Lambda"/>
          <p:cNvSpPr txBox="1"/>
          <p:nvPr/>
        </p:nvSpPr>
        <p:spPr>
          <a:xfrm>
            <a:off x="16704014" y="3416470"/>
            <a:ext cx="291007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Lambda</a:t>
            </a:r>
          </a:p>
        </p:txBody>
      </p:sp>
      <p:sp>
        <p:nvSpPr>
          <p:cNvPr id="191" name="Serverless"/>
          <p:cNvSpPr txBox="1"/>
          <p:nvPr/>
        </p:nvSpPr>
        <p:spPr>
          <a:xfrm>
            <a:off x="16714189" y="2206997"/>
            <a:ext cx="365531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Serverless</a:t>
            </a:r>
          </a:p>
        </p:txBody>
      </p:sp>
      <p:sp>
        <p:nvSpPr>
          <p:cNvPr id="192" name="SNS"/>
          <p:cNvSpPr txBox="1"/>
          <p:nvPr/>
        </p:nvSpPr>
        <p:spPr>
          <a:xfrm>
            <a:off x="4463569" y="5726088"/>
            <a:ext cx="165201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SNS</a:t>
            </a:r>
          </a:p>
        </p:txBody>
      </p:sp>
      <p:sp>
        <p:nvSpPr>
          <p:cNvPr id="193" name="S3"/>
          <p:cNvSpPr txBox="1"/>
          <p:nvPr/>
        </p:nvSpPr>
        <p:spPr>
          <a:xfrm>
            <a:off x="22877677" y="2206997"/>
            <a:ext cx="103174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S3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8"/>
      <p:bldP build="whole" bldLvl="1" animBg="1" rev="0" advAuto="0" spid="181" grpId="9"/>
      <p:bldP build="whole" bldLvl="1" animBg="1" rev="0" advAuto="0" spid="173" grpId="1"/>
      <p:bldP build="whole" bldLvl="1" animBg="1" rev="0" advAuto="0" spid="171" grpId="17"/>
      <p:bldP build="whole" bldLvl="1" animBg="1" rev="0" advAuto="0" spid="182" grpId="10"/>
      <p:bldP build="whole" bldLvl="1" animBg="1" rev="0" advAuto="0" spid="191" grpId="24"/>
      <p:bldP build="whole" bldLvl="1" animBg="1" rev="0" advAuto="0" spid="175" grpId="3"/>
      <p:bldP build="whole" bldLvl="1" animBg="1" rev="0" advAuto="0" spid="170" grpId="20"/>
      <p:bldP build="whole" bldLvl="1" animBg="1" rev="0" advAuto="0" spid="177" grpId="5"/>
      <p:bldP build="whole" bldLvl="1" animBg="1" rev="0" advAuto="0" spid="189" grpId="14"/>
      <p:bldP build="whole" bldLvl="1" animBg="1" rev="0" advAuto="0" spid="188" grpId="13"/>
      <p:bldP build="whole" bldLvl="1" animBg="1" rev="0" advAuto="0" spid="190" grpId="23"/>
      <p:bldP build="whole" bldLvl="1" animBg="1" rev="0" advAuto="0" spid="178" grpId="6"/>
      <p:bldP build="whole" bldLvl="1" animBg="1" rev="0" advAuto="0" spid="183" grpId="21"/>
      <p:bldP build="whole" bldLvl="1" animBg="1" rev="0" advAuto="0" spid="176" grpId="4"/>
      <p:bldP build="whole" bldLvl="1" animBg="1" rev="0" advAuto="0" spid="185" grpId="15"/>
      <p:bldP build="whole" bldLvl="1" animBg="1" rev="0" advAuto="0" spid="187" grpId="12"/>
      <p:bldP build="whole" bldLvl="1" animBg="1" rev="0" advAuto="0" spid="192" grpId="19"/>
      <p:bldP build="whole" bldLvl="1" animBg="1" rev="0" advAuto="0" spid="172" grpId="11"/>
      <p:bldP build="whole" bldLvl="1" animBg="1" rev="0" advAuto="0" spid="179" grpId="7"/>
      <p:bldP build="whole" bldLvl="1" animBg="1" rev="0" advAuto="0" spid="180" grpId="8"/>
      <p:bldP build="whole" bldLvl="1" animBg="1" rev="0" advAuto="0" spid="174" grpId="2"/>
      <p:bldP build="whole" bldLvl="1" animBg="1" rev="0" advAuto="0" spid="186" grpId="16"/>
      <p:bldP build="whole" bldLvl="1" animBg="1" rev="0" advAuto="0" spid="193" grpId="2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odA"/>
          <p:cNvSpPr/>
          <p:nvPr/>
        </p:nvSpPr>
        <p:spPr>
          <a:xfrm>
            <a:off x="7010134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PodA</a:t>
            </a:r>
          </a:p>
        </p:txBody>
      </p:sp>
      <p:sp>
        <p:nvSpPr>
          <p:cNvPr id="1134" name="Oval"/>
          <p:cNvSpPr/>
          <p:nvPr/>
        </p:nvSpPr>
        <p:spPr>
          <a:xfrm>
            <a:off x="7696438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5" name="Oval"/>
          <p:cNvSpPr/>
          <p:nvPr/>
        </p:nvSpPr>
        <p:spPr>
          <a:xfrm>
            <a:off x="847744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6" name="ClusterIP"/>
          <p:cNvSpPr txBox="1"/>
          <p:nvPr/>
        </p:nvSpPr>
        <p:spPr>
          <a:xfrm>
            <a:off x="321914" y="569287"/>
            <a:ext cx="57099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ClusterIP</a:t>
            </a:r>
          </a:p>
        </p:txBody>
      </p:sp>
      <p:sp>
        <p:nvSpPr>
          <p:cNvPr id="1137" name="Oval"/>
          <p:cNvSpPr/>
          <p:nvPr/>
        </p:nvSpPr>
        <p:spPr>
          <a:xfrm>
            <a:off x="925845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8" name="PodB"/>
          <p:cNvSpPr/>
          <p:nvPr/>
        </p:nvSpPr>
        <p:spPr>
          <a:xfrm>
            <a:off x="12366913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PodB</a:t>
            </a:r>
          </a:p>
        </p:txBody>
      </p:sp>
      <p:sp>
        <p:nvSpPr>
          <p:cNvPr id="1139" name="Oval"/>
          <p:cNvSpPr/>
          <p:nvPr/>
        </p:nvSpPr>
        <p:spPr>
          <a:xfrm>
            <a:off x="13053217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0" name="Oval"/>
          <p:cNvSpPr/>
          <p:nvPr/>
        </p:nvSpPr>
        <p:spPr>
          <a:xfrm>
            <a:off x="1383422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1" name="Oval"/>
          <p:cNvSpPr/>
          <p:nvPr/>
        </p:nvSpPr>
        <p:spPr>
          <a:xfrm>
            <a:off x="1461523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2" name="PodC"/>
          <p:cNvSpPr/>
          <p:nvPr/>
        </p:nvSpPr>
        <p:spPr>
          <a:xfrm>
            <a:off x="18460280" y="10631356"/>
            <a:ext cx="3607437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PodC</a:t>
            </a:r>
          </a:p>
        </p:txBody>
      </p:sp>
      <p:sp>
        <p:nvSpPr>
          <p:cNvPr id="1143" name="Oval"/>
          <p:cNvSpPr/>
          <p:nvPr/>
        </p:nvSpPr>
        <p:spPr>
          <a:xfrm>
            <a:off x="1914658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4" name="Oval"/>
          <p:cNvSpPr/>
          <p:nvPr/>
        </p:nvSpPr>
        <p:spPr>
          <a:xfrm>
            <a:off x="1992759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5" name="Oval"/>
          <p:cNvSpPr/>
          <p:nvPr/>
        </p:nvSpPr>
        <p:spPr>
          <a:xfrm>
            <a:off x="20708604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6" name="172.33.22.1"/>
          <p:cNvSpPr txBox="1"/>
          <p:nvPr/>
        </p:nvSpPr>
        <p:spPr>
          <a:xfrm>
            <a:off x="7503661" y="12108468"/>
            <a:ext cx="21267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</a:t>
            </a:r>
          </a:p>
        </p:txBody>
      </p:sp>
      <p:sp>
        <p:nvSpPr>
          <p:cNvPr id="1147" name="172.33.22.10"/>
          <p:cNvSpPr txBox="1"/>
          <p:nvPr/>
        </p:nvSpPr>
        <p:spPr>
          <a:xfrm>
            <a:off x="13001342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172.33.22.10</a:t>
            </a:r>
          </a:p>
        </p:txBody>
      </p:sp>
      <p:sp>
        <p:nvSpPr>
          <p:cNvPr id="1148" name="172.33.22.18"/>
          <p:cNvSpPr txBox="1"/>
          <p:nvPr/>
        </p:nvSpPr>
        <p:spPr>
          <a:xfrm>
            <a:off x="18969419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172.33.22.18</a:t>
            </a:r>
          </a:p>
        </p:txBody>
      </p:sp>
      <p:sp>
        <p:nvSpPr>
          <p:cNvPr id="1149" name="Circle"/>
          <p:cNvSpPr/>
          <p:nvPr/>
        </p:nvSpPr>
        <p:spPr>
          <a:xfrm>
            <a:off x="13230001" y="4879887"/>
            <a:ext cx="1630681" cy="162686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0" name="Cluster IP…"/>
          <p:cNvSpPr txBox="1"/>
          <p:nvPr/>
        </p:nvSpPr>
        <p:spPr>
          <a:xfrm>
            <a:off x="12923745" y="6553895"/>
            <a:ext cx="249377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Cluster IP</a:t>
            </a:r>
          </a:p>
          <a:p>
            <a:pPr>
              <a:defRPr sz="4000"/>
            </a:pPr>
            <a:r>
              <a:t>Service</a:t>
            </a:r>
          </a:p>
        </p:txBody>
      </p:sp>
      <p:sp>
        <p:nvSpPr>
          <p:cNvPr id="1151" name="PodD"/>
          <p:cNvSpPr/>
          <p:nvPr/>
        </p:nvSpPr>
        <p:spPr>
          <a:xfrm>
            <a:off x="12366913" y="1770338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PodD</a:t>
            </a:r>
          </a:p>
        </p:txBody>
      </p:sp>
      <p:sp>
        <p:nvSpPr>
          <p:cNvPr id="1152" name="Oval"/>
          <p:cNvSpPr/>
          <p:nvPr/>
        </p:nvSpPr>
        <p:spPr>
          <a:xfrm>
            <a:off x="13053217" y="1102493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3" name="Oval"/>
          <p:cNvSpPr/>
          <p:nvPr/>
        </p:nvSpPr>
        <p:spPr>
          <a:xfrm>
            <a:off x="13834226" y="1102493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4" name="Oval"/>
          <p:cNvSpPr/>
          <p:nvPr/>
        </p:nvSpPr>
        <p:spPr>
          <a:xfrm>
            <a:off x="14615236" y="1102493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5" name="172.33.22.30"/>
          <p:cNvSpPr txBox="1"/>
          <p:nvPr/>
        </p:nvSpPr>
        <p:spPr>
          <a:xfrm>
            <a:off x="12876052" y="3247450"/>
            <a:ext cx="233857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172.33.22.30</a:t>
            </a:r>
          </a:p>
        </p:txBody>
      </p:sp>
      <p:sp>
        <p:nvSpPr>
          <p:cNvPr id="1156" name="Line"/>
          <p:cNvSpPr/>
          <p:nvPr/>
        </p:nvSpPr>
        <p:spPr>
          <a:xfrm>
            <a:off x="15092206" y="5966690"/>
            <a:ext cx="3672663" cy="455718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7" name="Line"/>
          <p:cNvSpPr/>
          <p:nvPr/>
        </p:nvSpPr>
        <p:spPr>
          <a:xfrm>
            <a:off x="14045342" y="4065026"/>
            <a:ext cx="1" cy="8458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8" name="Line"/>
          <p:cNvSpPr/>
          <p:nvPr/>
        </p:nvSpPr>
        <p:spPr>
          <a:xfrm flipH="1">
            <a:off x="10391337" y="6076188"/>
            <a:ext cx="2705597" cy="44477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9" name="IP Tables"/>
          <p:cNvSpPr txBox="1"/>
          <p:nvPr/>
        </p:nvSpPr>
        <p:spPr>
          <a:xfrm>
            <a:off x="17475326" y="6429059"/>
            <a:ext cx="28409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IP Tables</a:t>
            </a:r>
          </a:p>
        </p:txBody>
      </p:sp>
      <p:sp>
        <p:nvSpPr>
          <p:cNvPr id="1160" name="IPV4"/>
          <p:cNvSpPr txBox="1"/>
          <p:nvPr/>
        </p:nvSpPr>
        <p:spPr>
          <a:xfrm>
            <a:off x="21111783" y="6429059"/>
            <a:ext cx="14782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IPV4</a:t>
            </a:r>
          </a:p>
        </p:txBody>
      </p:sp>
      <p:sp>
        <p:nvSpPr>
          <p:cNvPr id="1161" name="10.20.162.144"/>
          <p:cNvSpPr txBox="1"/>
          <p:nvPr/>
        </p:nvSpPr>
        <p:spPr>
          <a:xfrm>
            <a:off x="15396730" y="5338735"/>
            <a:ext cx="33624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10.20.162.144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0" grpId="4"/>
      <p:bldP build="whole" bldLvl="1" animBg="1" rev="0" advAuto="0" spid="1158" grpId="5"/>
      <p:bldP build="whole" bldLvl="1" animBg="1" rev="0" advAuto="0" spid="1149" grpId="3"/>
      <p:bldP build="whole" bldLvl="1" animBg="1" rev="0" advAuto="0" spid="1161" grpId="9"/>
      <p:bldP build="whole" bldLvl="1" animBg="1" rev="0" advAuto="0" spid="1157" grpId="2"/>
      <p:bldP build="whole" bldLvl="1" animBg="1" rev="0" advAuto="0" spid="1159" grpId="7"/>
      <p:bldP build="whole" bldLvl="1" animBg="1" rev="0" advAuto="0" spid="1160" grpId="8"/>
      <p:bldP build="whole" bldLvl="1" animBg="1" rev="0" advAuto="0" spid="1156" grpId="6"/>
      <p:bldP build="whole" bldLvl="1" animBg="1" rev="0" advAuto="0" spid="1136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odA"/>
          <p:cNvSpPr/>
          <p:nvPr/>
        </p:nvSpPr>
        <p:spPr>
          <a:xfrm>
            <a:off x="7010134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PodA</a:t>
            </a:r>
          </a:p>
        </p:txBody>
      </p:sp>
      <p:sp>
        <p:nvSpPr>
          <p:cNvPr id="1164" name="Oval"/>
          <p:cNvSpPr/>
          <p:nvPr/>
        </p:nvSpPr>
        <p:spPr>
          <a:xfrm>
            <a:off x="7696438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5" name="Oval"/>
          <p:cNvSpPr/>
          <p:nvPr/>
        </p:nvSpPr>
        <p:spPr>
          <a:xfrm>
            <a:off x="847744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6" name="NodePort"/>
          <p:cNvSpPr txBox="1"/>
          <p:nvPr/>
        </p:nvSpPr>
        <p:spPr>
          <a:xfrm>
            <a:off x="312332" y="254696"/>
            <a:ext cx="590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NodePort</a:t>
            </a:r>
          </a:p>
        </p:txBody>
      </p:sp>
      <p:sp>
        <p:nvSpPr>
          <p:cNvPr id="1167" name="Oval"/>
          <p:cNvSpPr/>
          <p:nvPr/>
        </p:nvSpPr>
        <p:spPr>
          <a:xfrm>
            <a:off x="9258458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8" name="PodB"/>
          <p:cNvSpPr/>
          <p:nvPr/>
        </p:nvSpPr>
        <p:spPr>
          <a:xfrm>
            <a:off x="12366913" y="10631356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PodB</a:t>
            </a:r>
          </a:p>
        </p:txBody>
      </p:sp>
      <p:sp>
        <p:nvSpPr>
          <p:cNvPr id="1169" name="Oval"/>
          <p:cNvSpPr/>
          <p:nvPr/>
        </p:nvSpPr>
        <p:spPr>
          <a:xfrm>
            <a:off x="13053217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0" name="Oval"/>
          <p:cNvSpPr/>
          <p:nvPr/>
        </p:nvSpPr>
        <p:spPr>
          <a:xfrm>
            <a:off x="1383422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1" name="Oval"/>
          <p:cNvSpPr/>
          <p:nvPr/>
        </p:nvSpPr>
        <p:spPr>
          <a:xfrm>
            <a:off x="14615236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2" name="PodC"/>
          <p:cNvSpPr/>
          <p:nvPr/>
        </p:nvSpPr>
        <p:spPr>
          <a:xfrm>
            <a:off x="18460280" y="10631356"/>
            <a:ext cx="3607437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PodC</a:t>
            </a:r>
          </a:p>
        </p:txBody>
      </p:sp>
      <p:sp>
        <p:nvSpPr>
          <p:cNvPr id="1173" name="Oval"/>
          <p:cNvSpPr/>
          <p:nvPr/>
        </p:nvSpPr>
        <p:spPr>
          <a:xfrm>
            <a:off x="1914658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4" name="Oval"/>
          <p:cNvSpPr/>
          <p:nvPr/>
        </p:nvSpPr>
        <p:spPr>
          <a:xfrm>
            <a:off x="19927594" y="9963511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5" name="Oval"/>
          <p:cNvSpPr/>
          <p:nvPr/>
        </p:nvSpPr>
        <p:spPr>
          <a:xfrm>
            <a:off x="20708604" y="9963511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76" name="172.33.22.1"/>
          <p:cNvSpPr txBox="1"/>
          <p:nvPr/>
        </p:nvSpPr>
        <p:spPr>
          <a:xfrm>
            <a:off x="7503660" y="12108468"/>
            <a:ext cx="21267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</a:t>
            </a:r>
          </a:p>
        </p:txBody>
      </p:sp>
      <p:sp>
        <p:nvSpPr>
          <p:cNvPr id="1177" name="172.33.22.10"/>
          <p:cNvSpPr txBox="1"/>
          <p:nvPr/>
        </p:nvSpPr>
        <p:spPr>
          <a:xfrm>
            <a:off x="13001342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172.33.22.10</a:t>
            </a:r>
          </a:p>
        </p:txBody>
      </p:sp>
      <p:sp>
        <p:nvSpPr>
          <p:cNvPr id="1178" name="172.33.22.18"/>
          <p:cNvSpPr txBox="1"/>
          <p:nvPr/>
        </p:nvSpPr>
        <p:spPr>
          <a:xfrm>
            <a:off x="18969419" y="12108468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172.33.22.18</a:t>
            </a:r>
          </a:p>
        </p:txBody>
      </p:sp>
      <p:sp>
        <p:nvSpPr>
          <p:cNvPr id="1179" name="Oval"/>
          <p:cNvSpPr/>
          <p:nvPr/>
        </p:nvSpPr>
        <p:spPr>
          <a:xfrm>
            <a:off x="13365756" y="5490384"/>
            <a:ext cx="1193546" cy="95313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0" name="Cluster IP"/>
          <p:cNvSpPr txBox="1"/>
          <p:nvPr/>
        </p:nvSpPr>
        <p:spPr>
          <a:xfrm>
            <a:off x="12798455" y="6684844"/>
            <a:ext cx="24937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Cluster IP</a:t>
            </a:r>
          </a:p>
        </p:txBody>
      </p:sp>
      <p:sp>
        <p:nvSpPr>
          <p:cNvPr id="1181" name="Client/Tester"/>
          <p:cNvSpPr/>
          <p:nvPr/>
        </p:nvSpPr>
        <p:spPr>
          <a:xfrm>
            <a:off x="12241624" y="600671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Client/Tester</a:t>
            </a:r>
          </a:p>
        </p:txBody>
      </p:sp>
      <p:sp>
        <p:nvSpPr>
          <p:cNvPr id="1182" name="Line"/>
          <p:cNvSpPr/>
          <p:nvPr/>
        </p:nvSpPr>
        <p:spPr>
          <a:xfrm>
            <a:off x="14826351" y="6267955"/>
            <a:ext cx="3774743" cy="447378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3" name="Line"/>
          <p:cNvSpPr/>
          <p:nvPr/>
        </p:nvSpPr>
        <p:spPr>
          <a:xfrm>
            <a:off x="14045341" y="2378973"/>
            <a:ext cx="1" cy="106852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4" name="Line"/>
          <p:cNvSpPr/>
          <p:nvPr/>
        </p:nvSpPr>
        <p:spPr>
          <a:xfrm flipH="1">
            <a:off x="10391616" y="6076188"/>
            <a:ext cx="2705319" cy="44814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5" name="NodePort…"/>
          <p:cNvSpPr txBox="1"/>
          <p:nvPr/>
        </p:nvSpPr>
        <p:spPr>
          <a:xfrm>
            <a:off x="12956257" y="3474419"/>
            <a:ext cx="2428749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NodePort</a:t>
            </a:r>
          </a:p>
          <a:p>
            <a:pPr>
              <a:defRPr sz="4000"/>
            </a:pPr>
            <a:r>
              <a:t>Service</a:t>
            </a:r>
          </a:p>
        </p:txBody>
      </p:sp>
      <p:sp>
        <p:nvSpPr>
          <p:cNvPr id="1186" name="Line"/>
          <p:cNvSpPr/>
          <p:nvPr/>
        </p:nvSpPr>
        <p:spPr>
          <a:xfrm>
            <a:off x="14045341" y="4645722"/>
            <a:ext cx="1" cy="8408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7" name="30000 to 32767"/>
          <p:cNvSpPr txBox="1"/>
          <p:nvPr/>
        </p:nvSpPr>
        <p:spPr>
          <a:xfrm>
            <a:off x="15798694" y="3746002"/>
            <a:ext cx="460946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30000 to 32767</a:t>
            </a:r>
          </a:p>
        </p:txBody>
      </p:sp>
      <p:sp>
        <p:nvSpPr>
          <p:cNvPr id="1188" name="10.20.162.144"/>
          <p:cNvSpPr txBox="1"/>
          <p:nvPr/>
        </p:nvSpPr>
        <p:spPr>
          <a:xfrm>
            <a:off x="15397063" y="5740284"/>
            <a:ext cx="336245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10.20.162.144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3" grpId="3"/>
      <p:bldP build="whole" bldLvl="1" animBg="1" rev="0" advAuto="0" spid="1185" grpId="2"/>
      <p:bldP build="whole" bldLvl="1" animBg="1" rev="0" advAuto="0" spid="1180" grpId="6"/>
      <p:bldP build="whole" bldLvl="1" animBg="1" rev="0" advAuto="0" spid="1186" grpId="4"/>
      <p:bldP build="whole" bldLvl="1" animBg="1" rev="0" advAuto="0" spid="1184" grpId="7"/>
      <p:bldP build="whole" bldLvl="1" animBg="1" rev="0" advAuto="0" spid="1182" grpId="8"/>
      <p:bldP build="whole" bldLvl="1" animBg="1" rev="0" advAuto="0" spid="1166" grpId="1"/>
      <p:bldP build="whole" bldLvl="1" animBg="1" rev="0" advAuto="0" spid="1187" grpId="9"/>
      <p:bldP build="whole" bldLvl="1" animBg="1" rev="0" advAuto="0" spid="1188" grpId="10"/>
      <p:bldP build="whole" bldLvl="1" animBg="1" rev="0" advAuto="0" spid="1179" grpId="5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odA"/>
          <p:cNvSpPr/>
          <p:nvPr/>
        </p:nvSpPr>
        <p:spPr>
          <a:xfrm>
            <a:off x="5978910" y="10863772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PodA</a:t>
            </a:r>
          </a:p>
        </p:txBody>
      </p:sp>
      <p:sp>
        <p:nvSpPr>
          <p:cNvPr id="1191" name="Oval"/>
          <p:cNvSpPr/>
          <p:nvPr/>
        </p:nvSpPr>
        <p:spPr>
          <a:xfrm>
            <a:off x="6665214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2" name="Oval"/>
          <p:cNvSpPr/>
          <p:nvPr/>
        </p:nvSpPr>
        <p:spPr>
          <a:xfrm>
            <a:off x="7446224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3" name="LoadBalancer"/>
          <p:cNvSpPr txBox="1"/>
          <p:nvPr/>
        </p:nvSpPr>
        <p:spPr>
          <a:xfrm>
            <a:off x="468399" y="102479"/>
            <a:ext cx="85331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LoadBalancer</a:t>
            </a:r>
          </a:p>
        </p:txBody>
      </p:sp>
      <p:sp>
        <p:nvSpPr>
          <p:cNvPr id="1194" name="Oval"/>
          <p:cNvSpPr/>
          <p:nvPr/>
        </p:nvSpPr>
        <p:spPr>
          <a:xfrm>
            <a:off x="8227234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5" name="PodB"/>
          <p:cNvSpPr/>
          <p:nvPr/>
        </p:nvSpPr>
        <p:spPr>
          <a:xfrm>
            <a:off x="11335689" y="10863772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PodB</a:t>
            </a:r>
          </a:p>
        </p:txBody>
      </p:sp>
      <p:sp>
        <p:nvSpPr>
          <p:cNvPr id="1196" name="Oval"/>
          <p:cNvSpPr/>
          <p:nvPr/>
        </p:nvSpPr>
        <p:spPr>
          <a:xfrm>
            <a:off x="12021993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7" name="Oval"/>
          <p:cNvSpPr/>
          <p:nvPr/>
        </p:nvSpPr>
        <p:spPr>
          <a:xfrm>
            <a:off x="12803003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8" name="Oval"/>
          <p:cNvSpPr/>
          <p:nvPr/>
        </p:nvSpPr>
        <p:spPr>
          <a:xfrm>
            <a:off x="13584012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9" name="PodC"/>
          <p:cNvSpPr/>
          <p:nvPr/>
        </p:nvSpPr>
        <p:spPr>
          <a:xfrm>
            <a:off x="17429057" y="10863772"/>
            <a:ext cx="3607436" cy="13697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PodC</a:t>
            </a:r>
          </a:p>
        </p:txBody>
      </p:sp>
      <p:sp>
        <p:nvSpPr>
          <p:cNvPr id="1200" name="Oval"/>
          <p:cNvSpPr/>
          <p:nvPr/>
        </p:nvSpPr>
        <p:spPr>
          <a:xfrm>
            <a:off x="18115360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1" name="Oval"/>
          <p:cNvSpPr/>
          <p:nvPr/>
        </p:nvSpPr>
        <p:spPr>
          <a:xfrm>
            <a:off x="18896370" y="10195927"/>
            <a:ext cx="422230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2" name="Oval"/>
          <p:cNvSpPr/>
          <p:nvPr/>
        </p:nvSpPr>
        <p:spPr>
          <a:xfrm>
            <a:off x="19677380" y="10195927"/>
            <a:ext cx="422229" cy="5604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3" name="172.33.22.1"/>
          <p:cNvSpPr txBox="1"/>
          <p:nvPr/>
        </p:nvSpPr>
        <p:spPr>
          <a:xfrm>
            <a:off x="6472436" y="12340884"/>
            <a:ext cx="212674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</a:t>
            </a:r>
          </a:p>
        </p:txBody>
      </p:sp>
      <p:sp>
        <p:nvSpPr>
          <p:cNvPr id="1204" name="172.33.22.10"/>
          <p:cNvSpPr txBox="1"/>
          <p:nvPr/>
        </p:nvSpPr>
        <p:spPr>
          <a:xfrm>
            <a:off x="11970118" y="12340884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172.33.22.10</a:t>
            </a:r>
          </a:p>
        </p:txBody>
      </p:sp>
      <p:sp>
        <p:nvSpPr>
          <p:cNvPr id="1205" name="172.33.22.18"/>
          <p:cNvSpPr txBox="1"/>
          <p:nvPr/>
        </p:nvSpPr>
        <p:spPr>
          <a:xfrm>
            <a:off x="17938195" y="12340884"/>
            <a:ext cx="233857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172.33.22.18</a:t>
            </a:r>
          </a:p>
        </p:txBody>
      </p:sp>
      <p:sp>
        <p:nvSpPr>
          <p:cNvPr id="1206" name="32333"/>
          <p:cNvSpPr txBox="1"/>
          <p:nvPr/>
        </p:nvSpPr>
        <p:spPr>
          <a:xfrm>
            <a:off x="6289589" y="7630151"/>
            <a:ext cx="117348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32333</a:t>
            </a:r>
          </a:p>
        </p:txBody>
      </p:sp>
      <p:sp>
        <p:nvSpPr>
          <p:cNvPr id="1207" name="32333"/>
          <p:cNvSpPr txBox="1"/>
          <p:nvPr/>
        </p:nvSpPr>
        <p:spPr>
          <a:xfrm>
            <a:off x="18819166" y="7744745"/>
            <a:ext cx="117348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32333</a:t>
            </a:r>
          </a:p>
        </p:txBody>
      </p:sp>
      <p:sp>
        <p:nvSpPr>
          <p:cNvPr id="1208" name="NodePort"/>
          <p:cNvSpPr txBox="1"/>
          <p:nvPr/>
        </p:nvSpPr>
        <p:spPr>
          <a:xfrm>
            <a:off x="6225578" y="6860660"/>
            <a:ext cx="1850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NodePort</a:t>
            </a:r>
          </a:p>
        </p:txBody>
      </p:sp>
      <p:sp>
        <p:nvSpPr>
          <p:cNvPr id="1209" name="NodePort"/>
          <p:cNvSpPr txBox="1"/>
          <p:nvPr/>
        </p:nvSpPr>
        <p:spPr>
          <a:xfrm>
            <a:off x="18675654" y="7069703"/>
            <a:ext cx="1850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NodePort</a:t>
            </a:r>
          </a:p>
        </p:txBody>
      </p:sp>
      <p:sp>
        <p:nvSpPr>
          <p:cNvPr id="1210" name="Line"/>
          <p:cNvSpPr/>
          <p:nvPr/>
        </p:nvSpPr>
        <p:spPr>
          <a:xfrm>
            <a:off x="7637165" y="7498316"/>
            <a:ext cx="1" cy="262040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1" name="Client"/>
          <p:cNvSpPr/>
          <p:nvPr/>
        </p:nvSpPr>
        <p:spPr>
          <a:xfrm>
            <a:off x="12504407" y="502240"/>
            <a:ext cx="2338579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212" name="AWS ELB"/>
          <p:cNvSpPr/>
          <p:nvPr/>
        </p:nvSpPr>
        <p:spPr>
          <a:xfrm>
            <a:off x="11598133" y="3335661"/>
            <a:ext cx="4393988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AWS ELB</a:t>
            </a:r>
          </a:p>
        </p:txBody>
      </p:sp>
      <p:sp>
        <p:nvSpPr>
          <p:cNvPr id="1213" name="Line"/>
          <p:cNvSpPr/>
          <p:nvPr/>
        </p:nvSpPr>
        <p:spPr>
          <a:xfrm>
            <a:off x="13795126" y="1943687"/>
            <a:ext cx="1" cy="12332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4" name="Line"/>
          <p:cNvSpPr/>
          <p:nvPr/>
        </p:nvSpPr>
        <p:spPr>
          <a:xfrm flipH="1">
            <a:off x="7957951" y="4815444"/>
            <a:ext cx="4079148" cy="21027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5" name="Line"/>
          <p:cNvSpPr/>
          <p:nvPr/>
        </p:nvSpPr>
        <p:spPr>
          <a:xfrm>
            <a:off x="15624910" y="4771193"/>
            <a:ext cx="3909241" cy="219661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6" name="ClusterIP"/>
          <p:cNvSpPr txBox="1"/>
          <p:nvPr/>
        </p:nvSpPr>
        <p:spPr>
          <a:xfrm>
            <a:off x="7811262" y="8767937"/>
            <a:ext cx="179298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ClusterIP</a:t>
            </a:r>
          </a:p>
        </p:txBody>
      </p:sp>
      <p:sp>
        <p:nvSpPr>
          <p:cNvPr id="1217" name="ClusterIP"/>
          <p:cNvSpPr txBox="1"/>
          <p:nvPr/>
        </p:nvSpPr>
        <p:spPr>
          <a:xfrm>
            <a:off x="19477111" y="9094830"/>
            <a:ext cx="179298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ClusterIP</a:t>
            </a:r>
          </a:p>
        </p:txBody>
      </p:sp>
      <p:sp>
        <p:nvSpPr>
          <p:cNvPr id="1218" name="Line"/>
          <p:cNvSpPr/>
          <p:nvPr/>
        </p:nvSpPr>
        <p:spPr>
          <a:xfrm>
            <a:off x="19405907" y="8337796"/>
            <a:ext cx="1" cy="175073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3" grpId="2"/>
      <p:bldP build="whole" bldLvl="1" animBg="1" rev="0" advAuto="0" spid="1214" grpId="4"/>
      <p:bldP build="whole" bldLvl="1" animBg="1" rev="0" advAuto="0" spid="1212" grpId="3"/>
      <p:bldP build="whole" bldLvl="1" animBg="1" rev="0" advAuto="0" spid="1215" grpId="5"/>
      <p:bldP build="whole" bldLvl="1" animBg="1" rev="0" advAuto="0" spid="1193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Ingress"/>
          <p:cNvSpPr txBox="1"/>
          <p:nvPr/>
        </p:nvSpPr>
        <p:spPr>
          <a:xfrm>
            <a:off x="7836073" y="6281093"/>
            <a:ext cx="45821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Ingress</a:t>
            </a:r>
          </a:p>
        </p:txBody>
      </p:sp>
      <p:sp>
        <p:nvSpPr>
          <p:cNvPr id="1221" name="External Name"/>
          <p:cNvSpPr txBox="1"/>
          <p:nvPr/>
        </p:nvSpPr>
        <p:spPr>
          <a:xfrm>
            <a:off x="7679690" y="2852480"/>
            <a:ext cx="90246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External Name</a:t>
            </a:r>
          </a:p>
        </p:txBody>
      </p:sp>
      <p:sp>
        <p:nvSpPr>
          <p:cNvPr id="1222" name="8080"/>
          <p:cNvSpPr txBox="1"/>
          <p:nvPr/>
        </p:nvSpPr>
        <p:spPr>
          <a:xfrm>
            <a:off x="10722610" y="8391966"/>
            <a:ext cx="29387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8080</a:t>
            </a:r>
          </a:p>
        </p:txBody>
      </p:sp>
      <p:sp>
        <p:nvSpPr>
          <p:cNvPr id="1223" name="80"/>
          <p:cNvSpPr txBox="1"/>
          <p:nvPr/>
        </p:nvSpPr>
        <p:spPr>
          <a:xfrm>
            <a:off x="14916166" y="8391966"/>
            <a:ext cx="152654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80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1" grpId="1"/>
      <p:bldP build="whole" bldLvl="1" animBg="1" rev="0" advAuto="0" spid="1222" grpId="3"/>
      <p:bldP build="whole" bldLvl="1" animBg="1" rev="0" advAuto="0" spid="1220" grpId="2"/>
      <p:bldP build="whole" bldLvl="1" animBg="1" rev="0" advAuto="0" spid="1223" grpId="4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kubectl"/>
          <p:cNvSpPr txBox="1"/>
          <p:nvPr/>
        </p:nvSpPr>
        <p:spPr>
          <a:xfrm>
            <a:off x="2359342" y="2255773"/>
            <a:ext cx="344576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kubectl</a:t>
            </a:r>
          </a:p>
        </p:txBody>
      </p:sp>
      <p:sp>
        <p:nvSpPr>
          <p:cNvPr id="1226" name="command"/>
          <p:cNvSpPr txBox="1"/>
          <p:nvPr/>
        </p:nvSpPr>
        <p:spPr>
          <a:xfrm>
            <a:off x="6515163" y="2255773"/>
            <a:ext cx="46893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command</a:t>
            </a:r>
          </a:p>
        </p:txBody>
      </p:sp>
      <p:sp>
        <p:nvSpPr>
          <p:cNvPr id="1227" name="resource"/>
          <p:cNvSpPr txBox="1"/>
          <p:nvPr/>
        </p:nvSpPr>
        <p:spPr>
          <a:xfrm>
            <a:off x="11914568" y="2255773"/>
            <a:ext cx="404723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resource</a:t>
            </a:r>
          </a:p>
        </p:txBody>
      </p:sp>
      <p:sp>
        <p:nvSpPr>
          <p:cNvPr id="1228" name="&lt;options&gt;"/>
          <p:cNvSpPr txBox="1"/>
          <p:nvPr/>
        </p:nvSpPr>
        <p:spPr>
          <a:xfrm>
            <a:off x="17303813" y="2255773"/>
            <a:ext cx="47208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&lt;options&gt;</a:t>
            </a:r>
          </a:p>
        </p:txBody>
      </p:sp>
      <p:sp>
        <p:nvSpPr>
          <p:cNvPr id="1229" name="pod"/>
          <p:cNvSpPr txBox="1"/>
          <p:nvPr/>
        </p:nvSpPr>
        <p:spPr>
          <a:xfrm>
            <a:off x="12554395" y="3881373"/>
            <a:ext cx="190246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pod</a:t>
            </a:r>
          </a:p>
        </p:txBody>
      </p:sp>
      <p:sp>
        <p:nvSpPr>
          <p:cNvPr id="1230" name="replicaset"/>
          <p:cNvSpPr txBox="1"/>
          <p:nvPr/>
        </p:nvSpPr>
        <p:spPr>
          <a:xfrm>
            <a:off x="12526455" y="5506973"/>
            <a:ext cx="449834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replicaset</a:t>
            </a:r>
          </a:p>
        </p:txBody>
      </p:sp>
      <p:sp>
        <p:nvSpPr>
          <p:cNvPr id="1231" name="service"/>
          <p:cNvSpPr txBox="1"/>
          <p:nvPr/>
        </p:nvSpPr>
        <p:spPr>
          <a:xfrm>
            <a:off x="12475147" y="7132573"/>
            <a:ext cx="333095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service</a:t>
            </a:r>
          </a:p>
        </p:txBody>
      </p:sp>
      <p:sp>
        <p:nvSpPr>
          <p:cNvPr id="1232" name="create"/>
          <p:cNvSpPr txBox="1"/>
          <p:nvPr/>
        </p:nvSpPr>
        <p:spPr>
          <a:xfrm>
            <a:off x="6906450" y="3881373"/>
            <a:ext cx="29367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</a:t>
            </a:r>
          </a:p>
        </p:txBody>
      </p:sp>
      <p:sp>
        <p:nvSpPr>
          <p:cNvPr id="1233" name="get"/>
          <p:cNvSpPr txBox="1"/>
          <p:nvPr/>
        </p:nvSpPr>
        <p:spPr>
          <a:xfrm>
            <a:off x="6983666" y="5506973"/>
            <a:ext cx="15631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get</a:t>
            </a:r>
          </a:p>
        </p:txBody>
      </p:sp>
      <p:sp>
        <p:nvSpPr>
          <p:cNvPr id="1234" name="describe"/>
          <p:cNvSpPr txBox="1"/>
          <p:nvPr/>
        </p:nvSpPr>
        <p:spPr>
          <a:xfrm>
            <a:off x="6845871" y="7335773"/>
            <a:ext cx="402793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describe</a:t>
            </a:r>
          </a:p>
        </p:txBody>
      </p:sp>
      <p:sp>
        <p:nvSpPr>
          <p:cNvPr id="1235" name="delete"/>
          <p:cNvSpPr txBox="1"/>
          <p:nvPr/>
        </p:nvSpPr>
        <p:spPr>
          <a:xfrm>
            <a:off x="6925246" y="9164573"/>
            <a:ext cx="289915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9" grpId="5"/>
      <p:bldP build="whole" bldLvl="1" animBg="1" rev="0" advAuto="0" spid="1234" grpId="10"/>
      <p:bldP build="whole" bldLvl="1" animBg="1" rev="0" advAuto="0" spid="1227" grpId="3"/>
      <p:bldP build="whole" bldLvl="1" animBg="1" rev="0" advAuto="0" spid="1232" grpId="8"/>
      <p:bldP build="whole" bldLvl="1" animBg="1" rev="0" advAuto="0" spid="1230" grpId="6"/>
      <p:bldP build="whole" bldLvl="1" animBg="1" rev="0" advAuto="0" spid="1225" grpId="1"/>
      <p:bldP build="whole" bldLvl="1" animBg="1" rev="0" advAuto="0" spid="1235" grpId="11"/>
      <p:bldP build="whole" bldLvl="1" animBg="1" rev="0" advAuto="0" spid="1228" grpId="4"/>
      <p:bldP build="whole" bldLvl="1" animBg="1" rev="0" advAuto="0" spid="1233" grpId="9"/>
      <p:bldP build="whole" bldLvl="1" animBg="1" rev="0" advAuto="0" spid="1231" grpId="7"/>
      <p:bldP build="whole" bldLvl="1" animBg="1" rev="0" advAuto="0" spid="1226" grpId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docker-mysql"/>
          <p:cNvSpPr/>
          <p:nvPr/>
        </p:nvSpPr>
        <p:spPr>
          <a:xfrm>
            <a:off x="13248436" y="6113986"/>
            <a:ext cx="4971257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docker-mysql</a:t>
            </a:r>
          </a:p>
        </p:txBody>
      </p:sp>
      <p:sp>
        <p:nvSpPr>
          <p:cNvPr id="1238" name="Rectangle"/>
          <p:cNvSpPr/>
          <p:nvPr/>
        </p:nvSpPr>
        <p:spPr>
          <a:xfrm>
            <a:off x="14046353" y="3521995"/>
            <a:ext cx="33754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9" name="product-app"/>
          <p:cNvSpPr/>
          <p:nvPr/>
        </p:nvSpPr>
        <p:spPr>
          <a:xfrm>
            <a:off x="5291894" y="10595210"/>
            <a:ext cx="5275244" cy="1724169"/>
          </a:xfrm>
          <a:prstGeom prst="rect">
            <a:avLst/>
          </a:prstGeom>
          <a:solidFill>
            <a:srgbClr val="FF42A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product-app</a:t>
            </a:r>
          </a:p>
        </p:txBody>
      </p:sp>
      <p:sp>
        <p:nvSpPr>
          <p:cNvPr id="1240" name="Rectangle"/>
          <p:cNvSpPr/>
          <p:nvPr/>
        </p:nvSpPr>
        <p:spPr>
          <a:xfrm>
            <a:off x="6089811" y="8003220"/>
            <a:ext cx="3375423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1" name="coupon-app"/>
          <p:cNvSpPr/>
          <p:nvPr/>
        </p:nvSpPr>
        <p:spPr>
          <a:xfrm>
            <a:off x="5128597" y="3972665"/>
            <a:ext cx="5275244" cy="153803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coupon-app</a:t>
            </a:r>
          </a:p>
        </p:txBody>
      </p:sp>
      <p:sp>
        <p:nvSpPr>
          <p:cNvPr id="1242" name="Coupon…"/>
          <p:cNvSpPr/>
          <p:nvPr/>
        </p:nvSpPr>
        <p:spPr>
          <a:xfrm>
            <a:off x="5641564" y="1396621"/>
            <a:ext cx="3945323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243" name="MySql"/>
          <p:cNvSpPr txBox="1"/>
          <p:nvPr/>
        </p:nvSpPr>
        <p:spPr>
          <a:xfrm>
            <a:off x="14880624" y="4477950"/>
            <a:ext cx="19608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244" name="Product…"/>
          <p:cNvSpPr txBox="1"/>
          <p:nvPr/>
        </p:nvSpPr>
        <p:spPr>
          <a:xfrm>
            <a:off x="6392485" y="8444825"/>
            <a:ext cx="244348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245" name="Line"/>
          <p:cNvSpPr/>
          <p:nvPr/>
        </p:nvSpPr>
        <p:spPr>
          <a:xfrm flipV="1">
            <a:off x="10133601" y="6919956"/>
            <a:ext cx="3060857" cy="30608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1246" name="Line"/>
          <p:cNvSpPr/>
          <p:nvPr/>
        </p:nvSpPr>
        <p:spPr>
          <a:xfrm>
            <a:off x="10163889" y="2838048"/>
            <a:ext cx="3481574" cy="153431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  <p:sp>
        <p:nvSpPr>
          <p:cNvPr id="1247" name="Line"/>
          <p:cNvSpPr/>
          <p:nvPr/>
        </p:nvSpPr>
        <p:spPr>
          <a:xfrm flipV="1">
            <a:off x="7749673" y="5609350"/>
            <a:ext cx="1" cy="2295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48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1" grpId="1"/>
      <p:bldP build="whole" bldLvl="1" animBg="1" rev="0" advAuto="0" spid="1243" grpId="7"/>
      <p:bldP build="whole" bldLvl="1" animBg="1" rev="0" advAuto="0" spid="1237" grpId="6"/>
      <p:bldP build="whole" bldLvl="1" animBg="1" rev="0" advAuto="0" spid="1246" grpId="8"/>
      <p:bldP build="whole" bldLvl="1" animBg="1" rev="0" advAuto="0" spid="1244" grpId="4"/>
      <p:bldP build="whole" bldLvl="1" animBg="1" rev="0" advAuto="0" spid="1242" grpId="2"/>
      <p:bldP build="whole" bldLvl="1" animBg="1" rev="0" advAuto="0" spid="1240" grpId="10"/>
      <p:bldP build="whole" bldLvl="1" animBg="1" rev="0" advAuto="0" spid="1239" grpId="3"/>
      <p:bldP build="whole" bldLvl="1" animBg="1" rev="0" advAuto="0" spid="1245" grpId="5"/>
      <p:bldP build="whole" bldLvl="1" animBg="1" rev="0" advAuto="0" spid="1238" grpId="9"/>
      <p:bldP build="whole" bldLvl="1" animBg="1" rev="0" advAuto="0" spid="1247" grpId="1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DB Deployment"/>
          <p:cNvSpPr txBox="1"/>
          <p:nvPr/>
        </p:nvSpPr>
        <p:spPr>
          <a:xfrm>
            <a:off x="559244" y="633729"/>
            <a:ext cx="907796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DB Deployment</a:t>
            </a:r>
          </a:p>
        </p:txBody>
      </p:sp>
      <p:sp>
        <p:nvSpPr>
          <p:cNvPr id="1250" name="Create Deployment"/>
          <p:cNvSpPr txBox="1"/>
          <p:nvPr/>
        </p:nvSpPr>
        <p:spPr>
          <a:xfrm>
            <a:off x="6637150" y="3500373"/>
            <a:ext cx="888441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Deployment</a:t>
            </a:r>
          </a:p>
        </p:txBody>
      </p:sp>
      <p:sp>
        <p:nvSpPr>
          <p:cNvPr id="1251" name="Create ConfigMap"/>
          <p:cNvSpPr txBox="1"/>
          <p:nvPr/>
        </p:nvSpPr>
        <p:spPr>
          <a:xfrm>
            <a:off x="6655158" y="6218173"/>
            <a:ext cx="843127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Create ConfigMap</a:t>
            </a:r>
          </a:p>
        </p:txBody>
      </p:sp>
      <p:sp>
        <p:nvSpPr>
          <p:cNvPr id="1252" name="Mount Volume"/>
          <p:cNvSpPr txBox="1"/>
          <p:nvPr/>
        </p:nvSpPr>
        <p:spPr>
          <a:xfrm>
            <a:off x="6668815" y="8935973"/>
            <a:ext cx="666546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Mount Volume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9" grpId="1"/>
      <p:bldP build="whole" bldLvl="1" animBg="1" rev="0" advAuto="0" spid="1251" grpId="3"/>
      <p:bldP build="whole" bldLvl="1" animBg="1" rev="0" advAuto="0" spid="1250" grpId="2"/>
      <p:bldP build="whole" bldLvl="1" animBg="1" rev="0" advAuto="0" spid="1252" grpId="4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Volumes"/>
          <p:cNvSpPr txBox="1"/>
          <p:nvPr/>
        </p:nvSpPr>
        <p:spPr>
          <a:xfrm>
            <a:off x="497602" y="341317"/>
            <a:ext cx="42331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Volumes</a:t>
            </a:r>
          </a:p>
        </p:txBody>
      </p:sp>
      <p:sp>
        <p:nvSpPr>
          <p:cNvPr id="1255" name="Container"/>
          <p:cNvSpPr/>
          <p:nvPr/>
        </p:nvSpPr>
        <p:spPr>
          <a:xfrm>
            <a:off x="4470080" y="3807004"/>
            <a:ext cx="3283126" cy="235141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56" name="Container"/>
          <p:cNvSpPr/>
          <p:nvPr/>
        </p:nvSpPr>
        <p:spPr>
          <a:xfrm>
            <a:off x="9815630" y="3807004"/>
            <a:ext cx="3142077" cy="235141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57" name="Container"/>
          <p:cNvSpPr/>
          <p:nvPr/>
        </p:nvSpPr>
        <p:spPr>
          <a:xfrm>
            <a:off x="17708739" y="3807004"/>
            <a:ext cx="3142077" cy="235141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58" name="Pod"/>
          <p:cNvSpPr/>
          <p:nvPr/>
        </p:nvSpPr>
        <p:spPr>
          <a:xfrm>
            <a:off x="3788042" y="7992877"/>
            <a:ext cx="10190743" cy="2351410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1259" name="Pod"/>
          <p:cNvSpPr/>
          <p:nvPr/>
        </p:nvSpPr>
        <p:spPr>
          <a:xfrm>
            <a:off x="15576246" y="8162311"/>
            <a:ext cx="7407063" cy="2012542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1260" name="Line"/>
          <p:cNvSpPr/>
          <p:nvPr/>
        </p:nvSpPr>
        <p:spPr>
          <a:xfrm>
            <a:off x="6145170" y="6268895"/>
            <a:ext cx="1" cy="1613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1" name="Line"/>
          <p:cNvSpPr/>
          <p:nvPr/>
        </p:nvSpPr>
        <p:spPr>
          <a:xfrm>
            <a:off x="11386668" y="6268895"/>
            <a:ext cx="1" cy="1613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2" name="/config/data"/>
          <p:cNvSpPr txBox="1"/>
          <p:nvPr/>
        </p:nvSpPr>
        <p:spPr>
          <a:xfrm>
            <a:off x="4190937" y="9230918"/>
            <a:ext cx="27487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/config/data</a:t>
            </a:r>
          </a:p>
        </p:txBody>
      </p:sp>
      <p:sp>
        <p:nvSpPr>
          <p:cNvPr id="1263" name="/etc/config"/>
          <p:cNvSpPr txBox="1"/>
          <p:nvPr/>
        </p:nvSpPr>
        <p:spPr>
          <a:xfrm>
            <a:off x="4916572" y="5205186"/>
            <a:ext cx="2457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/etc/config</a:t>
            </a:r>
          </a:p>
        </p:txBody>
      </p:sp>
      <p:sp>
        <p:nvSpPr>
          <p:cNvPr id="1264" name="/etc/config"/>
          <p:cNvSpPr txBox="1"/>
          <p:nvPr/>
        </p:nvSpPr>
        <p:spPr>
          <a:xfrm>
            <a:off x="10158070" y="5205186"/>
            <a:ext cx="2457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/etc/config</a:t>
            </a:r>
          </a:p>
        </p:txBody>
      </p:sp>
      <p:sp>
        <p:nvSpPr>
          <p:cNvPr id="1265" name="/etc/config"/>
          <p:cNvSpPr txBox="1"/>
          <p:nvPr/>
        </p:nvSpPr>
        <p:spPr>
          <a:xfrm>
            <a:off x="18051180" y="5205186"/>
            <a:ext cx="245719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/etc/config</a:t>
            </a:r>
          </a:p>
        </p:txBody>
      </p:sp>
      <p:sp>
        <p:nvSpPr>
          <p:cNvPr id="1266" name="/config/data"/>
          <p:cNvSpPr txBox="1"/>
          <p:nvPr/>
        </p:nvSpPr>
        <p:spPr>
          <a:xfrm>
            <a:off x="16140208" y="9230918"/>
            <a:ext cx="27487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/config/data</a:t>
            </a:r>
          </a:p>
        </p:txBody>
      </p:sp>
      <p:sp>
        <p:nvSpPr>
          <p:cNvPr id="1267" name="Line"/>
          <p:cNvSpPr/>
          <p:nvPr/>
        </p:nvSpPr>
        <p:spPr>
          <a:xfrm>
            <a:off x="19279777" y="6353613"/>
            <a:ext cx="1" cy="16135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0" grpId="10"/>
      <p:bldP build="whole" bldLvl="1" animBg="1" rev="0" advAuto="0" spid="1255" grpId="3"/>
      <p:bldP build="whole" bldLvl="1" animBg="1" rev="0" advAuto="0" spid="1262" grpId="7"/>
      <p:bldP build="whole" bldLvl="1" animBg="1" rev="0" advAuto="0" spid="1256" grpId="4"/>
      <p:bldP build="whole" bldLvl="1" animBg="1" rev="0" advAuto="0" spid="1259" grpId="5"/>
      <p:bldP build="whole" bldLvl="1" animBg="1" rev="0" advAuto="0" spid="1258" grpId="2"/>
      <p:bldP build="whole" bldLvl="1" animBg="1" rev="0" advAuto="0" spid="1267" grpId="14"/>
      <p:bldP build="whole" bldLvl="1" animBg="1" rev="0" advAuto="0" spid="1261" grpId="12"/>
      <p:bldP build="whole" bldLvl="1" animBg="1" rev="0" advAuto="0" spid="1266" grpId="8"/>
      <p:bldP build="whole" bldLvl="1" animBg="1" rev="0" advAuto="0" spid="1264" grpId="11"/>
      <p:bldP build="whole" bldLvl="1" animBg="1" rev="0" advAuto="0" spid="1263" grpId="9"/>
      <p:bldP build="whole" bldLvl="1" animBg="1" rev="0" advAuto="0" spid="1265" grpId="13"/>
      <p:bldP build="whole" bldLvl="1" animBg="1" rev="0" advAuto="0" spid="1257" grpId="6"/>
      <p:bldP build="whole" bldLvl="1" animBg="1" rev="0" advAuto="0" spid="1254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emptyDir"/>
          <p:cNvSpPr txBox="1"/>
          <p:nvPr/>
        </p:nvSpPr>
        <p:spPr>
          <a:xfrm>
            <a:off x="3457846" y="3948991"/>
            <a:ext cx="42362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emptyDir</a:t>
            </a:r>
          </a:p>
        </p:txBody>
      </p:sp>
      <p:sp>
        <p:nvSpPr>
          <p:cNvPr id="1270" name="nfs"/>
          <p:cNvSpPr txBox="1"/>
          <p:nvPr/>
        </p:nvSpPr>
        <p:spPr>
          <a:xfrm>
            <a:off x="3575668" y="6218173"/>
            <a:ext cx="148793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nfs</a:t>
            </a:r>
          </a:p>
        </p:txBody>
      </p:sp>
      <p:sp>
        <p:nvSpPr>
          <p:cNvPr id="1271" name="hostPath"/>
          <p:cNvSpPr txBox="1"/>
          <p:nvPr/>
        </p:nvSpPr>
        <p:spPr>
          <a:xfrm>
            <a:off x="3486294" y="8487356"/>
            <a:ext cx="41793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hostPath</a:t>
            </a:r>
          </a:p>
        </p:txBody>
      </p:sp>
      <p:sp>
        <p:nvSpPr>
          <p:cNvPr id="1272" name="Config Map and secret"/>
          <p:cNvSpPr txBox="1"/>
          <p:nvPr/>
        </p:nvSpPr>
        <p:spPr>
          <a:xfrm>
            <a:off x="11157813" y="6520493"/>
            <a:ext cx="104835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Config Map and secret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9" grpId="1"/>
      <p:bldP build="whole" bldLvl="1" animBg="1" rev="0" advAuto="0" spid="1270" grpId="2"/>
      <p:bldP build="whole" bldLvl="1" animBg="1" rev="0" advAuto="0" spid="1271" grpId="3"/>
      <p:bldP build="whole" bldLvl="1" animBg="1" rev="0" advAuto="0" spid="1272" grpId="4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OD"/>
          <p:cNvSpPr/>
          <p:nvPr/>
        </p:nvSpPr>
        <p:spPr>
          <a:xfrm>
            <a:off x="14003850" y="10458799"/>
            <a:ext cx="417244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1275" name="Deployment"/>
          <p:cNvSpPr/>
          <p:nvPr/>
        </p:nvSpPr>
        <p:spPr>
          <a:xfrm>
            <a:off x="2376446" y="6377797"/>
            <a:ext cx="4873523" cy="2289533"/>
          </a:xfrm>
          <a:prstGeom prst="roundRect">
            <a:avLst>
              <a:gd name="adj" fmla="val 976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Deployment</a:t>
            </a:r>
          </a:p>
        </p:txBody>
      </p:sp>
      <p:sp>
        <p:nvSpPr>
          <p:cNvPr id="1276" name="Line"/>
          <p:cNvSpPr/>
          <p:nvPr/>
        </p:nvSpPr>
        <p:spPr>
          <a:xfrm flipV="1">
            <a:off x="7535497" y="3558371"/>
            <a:ext cx="5892478" cy="30123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7" name="POD"/>
          <p:cNvSpPr/>
          <p:nvPr/>
        </p:nvSpPr>
        <p:spPr>
          <a:xfrm>
            <a:off x="13699050" y="6403251"/>
            <a:ext cx="417244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1278" name="POD"/>
          <p:cNvSpPr/>
          <p:nvPr/>
        </p:nvSpPr>
        <p:spPr>
          <a:xfrm>
            <a:off x="13699050" y="2347703"/>
            <a:ext cx="430837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1279" name="Line"/>
          <p:cNvSpPr/>
          <p:nvPr/>
        </p:nvSpPr>
        <p:spPr>
          <a:xfrm>
            <a:off x="7344937" y="7381741"/>
            <a:ext cx="625914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0" name="Line"/>
          <p:cNvSpPr/>
          <p:nvPr/>
        </p:nvSpPr>
        <p:spPr>
          <a:xfrm>
            <a:off x="7393141" y="8192268"/>
            <a:ext cx="6543886" cy="29810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1" name="httpd"/>
          <p:cNvSpPr/>
          <p:nvPr/>
        </p:nvSpPr>
        <p:spPr>
          <a:xfrm>
            <a:off x="14721202" y="9193572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httpd</a:t>
            </a:r>
          </a:p>
        </p:txBody>
      </p:sp>
      <p:sp>
        <p:nvSpPr>
          <p:cNvPr id="1282" name="httpd"/>
          <p:cNvSpPr/>
          <p:nvPr/>
        </p:nvSpPr>
        <p:spPr>
          <a:xfrm>
            <a:off x="14666914" y="5123108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httpd</a:t>
            </a:r>
          </a:p>
        </p:txBody>
      </p:sp>
      <p:sp>
        <p:nvSpPr>
          <p:cNvPr id="1283" name="httpd"/>
          <p:cNvSpPr/>
          <p:nvPr/>
        </p:nvSpPr>
        <p:spPr>
          <a:xfrm>
            <a:off x="14721202" y="1052644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httpd</a:t>
            </a:r>
          </a:p>
        </p:txBody>
      </p:sp>
      <p:sp>
        <p:nvSpPr>
          <p:cNvPr id="1284" name="Image Versions"/>
          <p:cNvSpPr txBox="1"/>
          <p:nvPr/>
        </p:nvSpPr>
        <p:spPr>
          <a:xfrm>
            <a:off x="2505406" y="2496547"/>
            <a:ext cx="70393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Image Versions</a:t>
            </a:r>
          </a:p>
        </p:txBody>
      </p:sp>
      <p:sp>
        <p:nvSpPr>
          <p:cNvPr id="1285" name="Recreate"/>
          <p:cNvSpPr txBox="1"/>
          <p:nvPr/>
        </p:nvSpPr>
        <p:spPr>
          <a:xfrm>
            <a:off x="2258991" y="9388333"/>
            <a:ext cx="417830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Recreate</a:t>
            </a:r>
          </a:p>
        </p:txBody>
      </p:sp>
      <p:sp>
        <p:nvSpPr>
          <p:cNvPr id="1286" name="RollingUpdate"/>
          <p:cNvSpPr txBox="1"/>
          <p:nvPr/>
        </p:nvSpPr>
        <p:spPr>
          <a:xfrm>
            <a:off x="2288280" y="11383703"/>
            <a:ext cx="6567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RollingUpdate</a:t>
            </a:r>
          </a:p>
        </p:txBody>
      </p:sp>
      <p:sp>
        <p:nvSpPr>
          <p:cNvPr id="1287" name="maxUnavailable"/>
          <p:cNvSpPr txBox="1"/>
          <p:nvPr/>
        </p:nvSpPr>
        <p:spPr>
          <a:xfrm>
            <a:off x="19111916" y="4955704"/>
            <a:ext cx="37175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maxUnavailable</a:t>
            </a:r>
          </a:p>
        </p:txBody>
      </p:sp>
      <p:sp>
        <p:nvSpPr>
          <p:cNvPr id="1288" name="maxSurge"/>
          <p:cNvSpPr txBox="1"/>
          <p:nvPr/>
        </p:nvSpPr>
        <p:spPr>
          <a:xfrm>
            <a:off x="19183587" y="6126140"/>
            <a:ext cx="241452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maxSurge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6" grpId="13"/>
      <p:bldP build="whole" bldLvl="1" animBg="1" rev="0" advAuto="0" spid="1284" grpId="11"/>
      <p:bldP build="whole" bldLvl="1" animBg="1" rev="0" advAuto="0" spid="1283" grpId="7"/>
      <p:bldP build="whole" bldLvl="1" animBg="1" rev="0" advAuto="0" spid="1276" grpId="10"/>
      <p:bldP build="whole" bldLvl="1" animBg="1" rev="0" advAuto="0" spid="1278" grpId="6"/>
      <p:bldP build="whole" bldLvl="1" animBg="1" rev="0" advAuto="0" spid="1285" grpId="12"/>
      <p:bldP build="whole" bldLvl="1" animBg="1" rev="0" advAuto="0" spid="1280" grpId="8"/>
      <p:bldP build="whole" bldLvl="1" animBg="1" rev="0" advAuto="0" spid="1274" grpId="2"/>
      <p:bldP build="whole" bldLvl="1" animBg="1" rev="0" advAuto="0" spid="1281" grpId="3"/>
      <p:bldP build="whole" bldLvl="1" animBg="1" rev="0" advAuto="0" spid="1282" grpId="5"/>
      <p:bldP build="whole" bldLvl="1" animBg="1" rev="0" advAuto="0" spid="1279" grpId="9"/>
      <p:bldP build="whole" bldLvl="1" animBg="1" rev="0" advAuto="0" spid="1275" grpId="1"/>
      <p:bldP build="whole" bldLvl="1" animBg="1" rev="0" advAuto="0" spid="1277" grpId="4"/>
      <p:bldP build="whole" bldLvl="1" animBg="1" rev="0" advAuto="0" spid="1287" grpId="14"/>
      <p:bldP build="whole" bldLvl="1" animBg="1" rev="0" advAuto="0" spid="1288" grpId="1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peline.png" descr="pipe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433" y="3161903"/>
            <a:ext cx="19425534" cy="920057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I/CD"/>
          <p:cNvSpPr txBox="1"/>
          <p:nvPr/>
        </p:nvSpPr>
        <p:spPr>
          <a:xfrm>
            <a:off x="461305" y="569939"/>
            <a:ext cx="35941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CI/CD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5" grpId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ersistentVolume"/>
          <p:cNvSpPr txBox="1"/>
          <p:nvPr/>
        </p:nvSpPr>
        <p:spPr>
          <a:xfrm>
            <a:off x="683842" y="475244"/>
            <a:ext cx="79994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PersistentVolume</a:t>
            </a:r>
          </a:p>
        </p:txBody>
      </p:sp>
      <p:sp>
        <p:nvSpPr>
          <p:cNvPr id="1291" name="PersistentVolumeClaim"/>
          <p:cNvSpPr txBox="1"/>
          <p:nvPr/>
        </p:nvSpPr>
        <p:spPr>
          <a:xfrm>
            <a:off x="12242619" y="475244"/>
            <a:ext cx="1059637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PersistentVolumeClaim</a:t>
            </a:r>
          </a:p>
        </p:txBody>
      </p:sp>
      <p:sp>
        <p:nvSpPr>
          <p:cNvPr id="1292" name="Container"/>
          <p:cNvSpPr/>
          <p:nvPr/>
        </p:nvSpPr>
        <p:spPr>
          <a:xfrm>
            <a:off x="681914" y="3850162"/>
            <a:ext cx="3283125" cy="235141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93" name="Container"/>
          <p:cNvSpPr/>
          <p:nvPr/>
        </p:nvSpPr>
        <p:spPr>
          <a:xfrm>
            <a:off x="6027463" y="3850162"/>
            <a:ext cx="3142077" cy="2351410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94" name="Pod"/>
          <p:cNvSpPr/>
          <p:nvPr/>
        </p:nvSpPr>
        <p:spPr>
          <a:xfrm>
            <a:off x="1180163" y="8162279"/>
            <a:ext cx="7491129" cy="2351410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1295" name="Line"/>
          <p:cNvSpPr/>
          <p:nvPr/>
        </p:nvSpPr>
        <p:spPr>
          <a:xfrm flipH="1">
            <a:off x="2357004" y="6312052"/>
            <a:ext cx="1" cy="16135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6" name="Line"/>
          <p:cNvSpPr/>
          <p:nvPr/>
        </p:nvSpPr>
        <p:spPr>
          <a:xfrm>
            <a:off x="7598501" y="6312053"/>
            <a:ext cx="1" cy="16135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7" name="\"/>
          <p:cNvSpPr txBox="1"/>
          <p:nvPr/>
        </p:nvSpPr>
        <p:spPr>
          <a:xfrm>
            <a:off x="18438318" y="5081754"/>
            <a:ext cx="28346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\</a:t>
            </a:r>
          </a:p>
        </p:txBody>
      </p:sp>
      <p:sp>
        <p:nvSpPr>
          <p:cNvPr id="1298" name="/etc/config"/>
          <p:cNvSpPr txBox="1"/>
          <p:nvPr/>
        </p:nvSpPr>
        <p:spPr>
          <a:xfrm>
            <a:off x="1128406" y="5248343"/>
            <a:ext cx="2457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/etc/config</a:t>
            </a:r>
          </a:p>
        </p:txBody>
      </p:sp>
      <p:sp>
        <p:nvSpPr>
          <p:cNvPr id="1299" name="/etc/config"/>
          <p:cNvSpPr txBox="1"/>
          <p:nvPr/>
        </p:nvSpPr>
        <p:spPr>
          <a:xfrm>
            <a:off x="6369904" y="5248343"/>
            <a:ext cx="2457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/etc/config</a:t>
            </a:r>
          </a:p>
        </p:txBody>
      </p:sp>
      <p:sp>
        <p:nvSpPr>
          <p:cNvPr id="1300" name="Cluster"/>
          <p:cNvSpPr/>
          <p:nvPr/>
        </p:nvSpPr>
        <p:spPr>
          <a:xfrm>
            <a:off x="16210957" y="4260632"/>
            <a:ext cx="7491129" cy="235141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Cluster</a:t>
            </a:r>
          </a:p>
        </p:txBody>
      </p:sp>
      <p:sp>
        <p:nvSpPr>
          <p:cNvPr id="1301" name="Persistent Volume"/>
          <p:cNvSpPr txBox="1"/>
          <p:nvPr/>
        </p:nvSpPr>
        <p:spPr>
          <a:xfrm>
            <a:off x="16565830" y="5774526"/>
            <a:ext cx="40284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Persistent Volume</a:t>
            </a:r>
          </a:p>
        </p:txBody>
      </p:sp>
      <p:sp>
        <p:nvSpPr>
          <p:cNvPr id="1302" name="/data"/>
          <p:cNvSpPr txBox="1"/>
          <p:nvPr/>
        </p:nvSpPr>
        <p:spPr>
          <a:xfrm>
            <a:off x="21519381" y="5774526"/>
            <a:ext cx="1252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/data</a:t>
            </a:r>
          </a:p>
        </p:txBody>
      </p:sp>
      <p:sp>
        <p:nvSpPr>
          <p:cNvPr id="1303" name="Persistent…"/>
          <p:cNvSpPr/>
          <p:nvPr/>
        </p:nvSpPr>
        <p:spPr>
          <a:xfrm>
            <a:off x="11927516" y="8162279"/>
            <a:ext cx="3409094" cy="2351410"/>
          </a:xfrm>
          <a:prstGeom prst="roundRect">
            <a:avLst>
              <a:gd name="adj" fmla="val 15000"/>
            </a:avLst>
          </a:prstGeom>
          <a:solidFill>
            <a:srgbClr val="7B71D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Persistent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Volume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Claim</a:t>
            </a:r>
          </a:p>
        </p:txBody>
      </p:sp>
      <p:sp>
        <p:nvSpPr>
          <p:cNvPr id="1304" name="Line"/>
          <p:cNvSpPr/>
          <p:nvPr/>
        </p:nvSpPr>
        <p:spPr>
          <a:xfrm flipV="1">
            <a:off x="8821014" y="9077900"/>
            <a:ext cx="2957916" cy="1414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5" name="Line"/>
          <p:cNvSpPr/>
          <p:nvPr/>
        </p:nvSpPr>
        <p:spPr>
          <a:xfrm flipV="1">
            <a:off x="15486332" y="6754566"/>
            <a:ext cx="2715580" cy="188120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6" name="Volume"/>
          <p:cNvSpPr txBox="1"/>
          <p:nvPr/>
        </p:nvSpPr>
        <p:spPr>
          <a:xfrm>
            <a:off x="4063905" y="9633771"/>
            <a:ext cx="17236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Volume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7" grpId="17"/>
      <p:bldP build="whole" bldLvl="1" animBg="1" rev="0" advAuto="0" spid="1294" grpId="3"/>
      <p:bldP build="whole" bldLvl="1" animBg="1" rev="0" advAuto="0" spid="1290" grpId="1"/>
      <p:bldP build="whole" bldLvl="1" animBg="1" rev="0" advAuto="0" spid="1291" grpId="2"/>
      <p:bldP build="whole" bldLvl="1" animBg="1" rev="0" advAuto="0" spid="1292" grpId="5"/>
      <p:bldP build="whole" bldLvl="1" animBg="1" rev="0" advAuto="0" spid="1296" grpId="10"/>
      <p:bldP build="whole" bldLvl="1" animBg="1" rev="0" advAuto="0" spid="1293" grpId="8"/>
      <p:bldP build="whole" bldLvl="1" animBg="1" rev="0" advAuto="0" spid="1301" grpId="12"/>
      <p:bldP build="whole" bldLvl="1" animBg="1" rev="0" advAuto="0" spid="1295" grpId="7"/>
      <p:bldP build="whole" bldLvl="1" animBg="1" rev="0" advAuto="0" spid="1302" grpId="13"/>
      <p:bldP build="whole" bldLvl="1" animBg="1" rev="0" advAuto="0" spid="1298" grpId="6"/>
      <p:bldP build="whole" bldLvl="1" animBg="1" rev="0" advAuto="0" spid="1303" grpId="14"/>
      <p:bldP build="whole" bldLvl="1" animBg="1" rev="0" advAuto="0" spid="1306" grpId="4"/>
      <p:bldP build="whole" bldLvl="1" animBg="1" rev="0" advAuto="0" spid="1300" grpId="11"/>
      <p:bldP build="whole" bldLvl="1" animBg="1" rev="0" advAuto="0" spid="1299" grpId="9"/>
      <p:bldP build="whole" bldLvl="1" animBg="1" rev="0" advAuto="0" spid="1304" grpId="15"/>
      <p:bldP build="whole" bldLvl="1" animBg="1" rev="0" advAuto="0" spid="1305" grpId="16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ReadWriteOnce"/>
          <p:cNvSpPr txBox="1"/>
          <p:nvPr/>
        </p:nvSpPr>
        <p:spPr>
          <a:xfrm>
            <a:off x="8954313" y="3654753"/>
            <a:ext cx="549173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ReadWriteOnce</a:t>
            </a:r>
          </a:p>
        </p:txBody>
      </p:sp>
      <p:sp>
        <p:nvSpPr>
          <p:cNvPr id="1309" name="ReadOnlyMany"/>
          <p:cNvSpPr txBox="1"/>
          <p:nvPr/>
        </p:nvSpPr>
        <p:spPr>
          <a:xfrm>
            <a:off x="9031656" y="6360667"/>
            <a:ext cx="533704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ReadOnlyMany</a:t>
            </a:r>
          </a:p>
        </p:txBody>
      </p:sp>
      <p:sp>
        <p:nvSpPr>
          <p:cNvPr id="1310" name="ReadWriteMany"/>
          <p:cNvSpPr txBox="1"/>
          <p:nvPr/>
        </p:nvSpPr>
        <p:spPr>
          <a:xfrm>
            <a:off x="9151611" y="9066582"/>
            <a:ext cx="55481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ReadWriteMany</a:t>
            </a:r>
          </a:p>
        </p:txBody>
      </p:sp>
      <p:sp>
        <p:nvSpPr>
          <p:cNvPr id="1311" name="Access Modes"/>
          <p:cNvSpPr txBox="1"/>
          <p:nvPr/>
        </p:nvSpPr>
        <p:spPr>
          <a:xfrm>
            <a:off x="741058" y="341317"/>
            <a:ext cx="72252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Access Modes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reate Persistent Volume"/>
          <p:cNvSpPr txBox="1"/>
          <p:nvPr/>
        </p:nvSpPr>
        <p:spPr>
          <a:xfrm>
            <a:off x="3076989" y="3564751"/>
            <a:ext cx="144399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Create Persistent Volume</a:t>
            </a:r>
          </a:p>
        </p:txBody>
      </p:sp>
      <p:sp>
        <p:nvSpPr>
          <p:cNvPr id="1314" name="Create Persistent Volume Claim"/>
          <p:cNvSpPr txBox="1"/>
          <p:nvPr/>
        </p:nvSpPr>
        <p:spPr>
          <a:xfrm>
            <a:off x="3172459" y="6069329"/>
            <a:ext cx="1803908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Create Persistent Volume Claim</a:t>
            </a:r>
          </a:p>
        </p:txBody>
      </p:sp>
      <p:sp>
        <p:nvSpPr>
          <p:cNvPr id="1315" name="Mount the Volume Claim"/>
          <p:cNvSpPr txBox="1"/>
          <p:nvPr/>
        </p:nvSpPr>
        <p:spPr>
          <a:xfrm>
            <a:off x="3275109" y="8573908"/>
            <a:ext cx="140436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Mount the Volume Claim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5" grpId="3"/>
      <p:bldP build="whole" bldLvl="1" animBg="1" rev="0" advAuto="0" spid="1314" grpId="2"/>
      <p:bldP build="whole" bldLvl="1" animBg="1" rev="0" advAuto="0" spid="1313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Labels and Selectors"/>
          <p:cNvSpPr txBox="1"/>
          <p:nvPr/>
        </p:nvSpPr>
        <p:spPr>
          <a:xfrm>
            <a:off x="5785485" y="6044569"/>
            <a:ext cx="128130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Labels and Selectors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7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MySql"/>
          <p:cNvSpPr/>
          <p:nvPr/>
        </p:nvSpPr>
        <p:spPr>
          <a:xfrm>
            <a:off x="17511898" y="10517820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320" name="Product…"/>
          <p:cNvSpPr/>
          <p:nvPr/>
        </p:nvSpPr>
        <p:spPr>
          <a:xfrm>
            <a:off x="499479" y="7342820"/>
            <a:ext cx="3143874" cy="251579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1" name="Coupon…"/>
          <p:cNvSpPr/>
          <p:nvPr/>
        </p:nvSpPr>
        <p:spPr>
          <a:xfrm>
            <a:off x="6520706" y="10289220"/>
            <a:ext cx="3375423" cy="2515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2" name="Coupon…"/>
          <p:cNvSpPr/>
          <p:nvPr/>
        </p:nvSpPr>
        <p:spPr>
          <a:xfrm>
            <a:off x="1930314" y="10822620"/>
            <a:ext cx="3375423" cy="2515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3" name="Coupon…"/>
          <p:cNvSpPr/>
          <p:nvPr/>
        </p:nvSpPr>
        <p:spPr>
          <a:xfrm>
            <a:off x="12990698" y="10822620"/>
            <a:ext cx="3375423" cy="2515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Coupon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4" name="MySql"/>
          <p:cNvSpPr/>
          <p:nvPr/>
        </p:nvSpPr>
        <p:spPr>
          <a:xfrm>
            <a:off x="9314706" y="7063420"/>
            <a:ext cx="3375423" cy="251579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325" name="Product…"/>
          <p:cNvSpPr/>
          <p:nvPr/>
        </p:nvSpPr>
        <p:spPr>
          <a:xfrm>
            <a:off x="20794079" y="5600104"/>
            <a:ext cx="3143874" cy="251579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326" name="Product Deployment"/>
          <p:cNvSpPr txBox="1"/>
          <p:nvPr/>
        </p:nvSpPr>
        <p:spPr>
          <a:xfrm>
            <a:off x="845820" y="3406459"/>
            <a:ext cx="633476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Product Deployment</a:t>
            </a:r>
          </a:p>
        </p:txBody>
      </p:sp>
      <p:sp>
        <p:nvSpPr>
          <p:cNvPr id="1327" name="Coupon Deployment"/>
          <p:cNvSpPr txBox="1"/>
          <p:nvPr/>
        </p:nvSpPr>
        <p:spPr>
          <a:xfrm>
            <a:off x="9970452" y="790259"/>
            <a:ext cx="632269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Coupon Deployment</a:t>
            </a:r>
          </a:p>
        </p:txBody>
      </p:sp>
      <p:sp>
        <p:nvSpPr>
          <p:cNvPr id="1328" name="DB Deployment"/>
          <p:cNvSpPr txBox="1"/>
          <p:nvPr/>
        </p:nvSpPr>
        <p:spPr>
          <a:xfrm>
            <a:off x="17741264" y="1323659"/>
            <a:ext cx="485267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DB Deployment</a:t>
            </a:r>
          </a:p>
        </p:txBody>
      </p:sp>
      <p:sp>
        <p:nvSpPr>
          <p:cNvPr id="1329" name="Line"/>
          <p:cNvSpPr/>
          <p:nvPr/>
        </p:nvSpPr>
        <p:spPr>
          <a:xfrm flipH="1">
            <a:off x="2125191" y="4465909"/>
            <a:ext cx="1257500" cy="26804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0" name="Line"/>
          <p:cNvSpPr/>
          <p:nvPr/>
        </p:nvSpPr>
        <p:spPr>
          <a:xfrm flipH="1">
            <a:off x="7470852" y="1715330"/>
            <a:ext cx="5208552" cy="843924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1" name="Line"/>
          <p:cNvSpPr/>
          <p:nvPr/>
        </p:nvSpPr>
        <p:spPr>
          <a:xfrm>
            <a:off x="3485395" y="4473146"/>
            <a:ext cx="17218803" cy="189227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2" name="Line"/>
          <p:cNvSpPr/>
          <p:nvPr/>
        </p:nvSpPr>
        <p:spPr>
          <a:xfrm flipH="1">
            <a:off x="5159451" y="1678554"/>
            <a:ext cx="7521128" cy="85143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3" name="Line"/>
          <p:cNvSpPr/>
          <p:nvPr/>
        </p:nvSpPr>
        <p:spPr>
          <a:xfrm>
            <a:off x="12637975" y="1814789"/>
            <a:ext cx="2115867" cy="88443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4" name="Line"/>
          <p:cNvSpPr/>
          <p:nvPr/>
        </p:nvSpPr>
        <p:spPr>
          <a:xfrm>
            <a:off x="18620951" y="2361020"/>
            <a:ext cx="1126459" cy="797908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5" name="Line"/>
          <p:cNvSpPr/>
          <p:nvPr/>
        </p:nvSpPr>
        <p:spPr>
          <a:xfrm flipH="1">
            <a:off x="12211348" y="2369521"/>
            <a:ext cx="6327299" cy="464706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6" name="app: ps"/>
          <p:cNvSpPr txBox="1"/>
          <p:nvPr/>
        </p:nvSpPr>
        <p:spPr>
          <a:xfrm>
            <a:off x="3200399" y="5370462"/>
            <a:ext cx="23368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ps</a:t>
            </a:r>
          </a:p>
        </p:txBody>
      </p:sp>
      <p:sp>
        <p:nvSpPr>
          <p:cNvPr id="1337" name="app: cs"/>
          <p:cNvSpPr txBox="1"/>
          <p:nvPr/>
        </p:nvSpPr>
        <p:spPr>
          <a:xfrm>
            <a:off x="8737186" y="2615923"/>
            <a:ext cx="23133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cs</a:t>
            </a:r>
          </a:p>
        </p:txBody>
      </p:sp>
      <p:sp>
        <p:nvSpPr>
          <p:cNvPr id="1338" name="app: db"/>
          <p:cNvSpPr txBox="1"/>
          <p:nvPr/>
        </p:nvSpPr>
        <p:spPr>
          <a:xfrm>
            <a:off x="18975705" y="3200123"/>
            <a:ext cx="23837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db</a:t>
            </a:r>
          </a:p>
        </p:txBody>
      </p:sp>
      <p:sp>
        <p:nvSpPr>
          <p:cNvPr id="1339" name="app: ps"/>
          <p:cNvSpPr txBox="1"/>
          <p:nvPr/>
        </p:nvSpPr>
        <p:spPr>
          <a:xfrm>
            <a:off x="3835399" y="8171775"/>
            <a:ext cx="23368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ps</a:t>
            </a:r>
          </a:p>
        </p:txBody>
      </p:sp>
      <p:sp>
        <p:nvSpPr>
          <p:cNvPr id="1340" name="app: ps"/>
          <p:cNvSpPr txBox="1"/>
          <p:nvPr/>
        </p:nvSpPr>
        <p:spPr>
          <a:xfrm>
            <a:off x="21254443" y="7892375"/>
            <a:ext cx="233680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ps</a:t>
            </a:r>
          </a:p>
        </p:txBody>
      </p:sp>
      <p:sp>
        <p:nvSpPr>
          <p:cNvPr id="1341" name="app: cs"/>
          <p:cNvSpPr txBox="1"/>
          <p:nvPr/>
        </p:nvSpPr>
        <p:spPr>
          <a:xfrm>
            <a:off x="5358986" y="12598123"/>
            <a:ext cx="231330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cs</a:t>
            </a:r>
          </a:p>
        </p:txBody>
      </p:sp>
      <p:sp>
        <p:nvSpPr>
          <p:cNvPr id="1342" name="app: cs"/>
          <p:cNvSpPr txBox="1"/>
          <p:nvPr/>
        </p:nvSpPr>
        <p:spPr>
          <a:xfrm>
            <a:off x="9845765" y="11118175"/>
            <a:ext cx="23133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cs</a:t>
            </a:r>
          </a:p>
        </p:txBody>
      </p:sp>
      <p:sp>
        <p:nvSpPr>
          <p:cNvPr id="1343" name="app: cs"/>
          <p:cNvSpPr txBox="1"/>
          <p:nvPr/>
        </p:nvSpPr>
        <p:spPr>
          <a:xfrm>
            <a:off x="14798764" y="10635575"/>
            <a:ext cx="231330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cs</a:t>
            </a:r>
          </a:p>
        </p:txBody>
      </p:sp>
      <p:sp>
        <p:nvSpPr>
          <p:cNvPr id="1344" name="app: db"/>
          <p:cNvSpPr txBox="1"/>
          <p:nvPr/>
        </p:nvSpPr>
        <p:spPr>
          <a:xfrm>
            <a:off x="12990698" y="7178979"/>
            <a:ext cx="23837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db</a:t>
            </a:r>
          </a:p>
        </p:txBody>
      </p:sp>
      <p:sp>
        <p:nvSpPr>
          <p:cNvPr id="1345" name="app: db"/>
          <p:cNvSpPr txBox="1"/>
          <p:nvPr/>
        </p:nvSpPr>
        <p:spPr>
          <a:xfrm>
            <a:off x="20890098" y="11118175"/>
            <a:ext cx="238379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app: db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0" grpId="1"/>
      <p:bldP build="whole" bldLvl="1" animBg="1" rev="0" advAuto="0" spid="1340" grpId="14"/>
      <p:bldP build="whole" bldLvl="1" animBg="1" rev="0" advAuto="0" spid="1339" grpId="8"/>
      <p:bldP build="whole" bldLvl="1" animBg="1" rev="0" advAuto="0" spid="1319" grpId="6"/>
      <p:bldP build="whole" bldLvl="1" animBg="1" rev="0" advAuto="0" spid="1327" grpId="16"/>
      <p:bldP build="whole" bldLvl="1" animBg="1" rev="0" advAuto="0" spid="1337" grpId="21"/>
      <p:bldP build="whole" bldLvl="1" animBg="1" rev="0" advAuto="0" spid="1336" grpId="18"/>
      <p:bldP build="whole" bldLvl="1" animBg="1" rev="0" advAuto="0" spid="1326" grpId="15"/>
      <p:bldP build="whole" bldLvl="1" animBg="1" rev="0" advAuto="0" spid="1335" grpId="26"/>
      <p:bldP build="whole" bldLvl="1" animBg="1" rev="0" advAuto="0" spid="1338" grpId="25"/>
      <p:bldP build="whole" bldLvl="1" animBg="1" rev="0" advAuto="0" spid="1329" grpId="19"/>
      <p:bldP build="whole" bldLvl="1" animBg="1" rev="0" advAuto="0" spid="1345" grpId="13"/>
      <p:bldP build="whole" bldLvl="1" animBg="1" rev="0" advAuto="0" spid="1333" grpId="24"/>
      <p:bldP build="whole" bldLvl="1" animBg="1" rev="0" advAuto="0" spid="1344" grpId="11"/>
      <p:bldP build="whole" bldLvl="1" animBg="1" rev="0" advAuto="0" spid="1332" grpId="22"/>
      <p:bldP build="whole" bldLvl="1" animBg="1" rev="0" advAuto="0" spid="1325" grpId="7"/>
      <p:bldP build="whole" bldLvl="1" animBg="1" rev="0" advAuto="0" spid="1331" grpId="20"/>
      <p:bldP build="whole" bldLvl="1" animBg="1" rev="0" advAuto="0" spid="1324" grpId="4"/>
      <p:bldP build="whole" bldLvl="1" animBg="1" rev="0" advAuto="0" spid="1343" grpId="12"/>
      <p:bldP build="whole" bldLvl="1" animBg="1" rev="0" advAuto="0" spid="1334" grpId="27"/>
      <p:bldP build="whole" bldLvl="1" animBg="1" rev="0" advAuto="0" spid="1342" grpId="10"/>
      <p:bldP build="whole" bldLvl="1" animBg="1" rev="0" advAuto="0" spid="1323" grpId="5"/>
      <p:bldP build="whole" bldLvl="1" animBg="1" rev="0" advAuto="0" spid="1328" grpId="17"/>
      <p:bldP build="whole" bldLvl="1" animBg="1" rev="0" advAuto="0" spid="1341" grpId="9"/>
      <p:bldP build="whole" bldLvl="1" animBg="1" rev="0" advAuto="0" spid="1322" grpId="2"/>
      <p:bldP build="whole" bldLvl="1" animBg="1" rev="0" advAuto="0" spid="1330" grpId="23"/>
      <p:bldP build="whole" bldLvl="1" animBg="1" rev="0" advAuto="0" spid="1321" grpId="3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="/>
          <p:cNvSpPr txBox="1"/>
          <p:nvPr/>
        </p:nvSpPr>
        <p:spPr>
          <a:xfrm>
            <a:off x="3700970" y="6044569"/>
            <a:ext cx="8763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=</a:t>
            </a:r>
          </a:p>
        </p:txBody>
      </p:sp>
      <p:sp>
        <p:nvSpPr>
          <p:cNvPr id="1348" name="!="/>
          <p:cNvSpPr txBox="1"/>
          <p:nvPr/>
        </p:nvSpPr>
        <p:spPr>
          <a:xfrm>
            <a:off x="7094791" y="6044569"/>
            <a:ext cx="12293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!=</a:t>
            </a:r>
          </a:p>
        </p:txBody>
      </p:sp>
      <p:sp>
        <p:nvSpPr>
          <p:cNvPr id="1349" name="in"/>
          <p:cNvSpPr txBox="1"/>
          <p:nvPr/>
        </p:nvSpPr>
        <p:spPr>
          <a:xfrm>
            <a:off x="9789985" y="6044569"/>
            <a:ext cx="11950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in</a:t>
            </a:r>
          </a:p>
        </p:txBody>
      </p:sp>
      <p:sp>
        <p:nvSpPr>
          <p:cNvPr id="1350" name="notin"/>
          <p:cNvSpPr txBox="1"/>
          <p:nvPr/>
        </p:nvSpPr>
        <p:spPr>
          <a:xfrm>
            <a:off x="12416472" y="6044569"/>
            <a:ext cx="31711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notin</a:t>
            </a:r>
          </a:p>
        </p:txBody>
      </p:sp>
      <p:sp>
        <p:nvSpPr>
          <p:cNvPr id="1351" name="exists"/>
          <p:cNvSpPr txBox="1"/>
          <p:nvPr/>
        </p:nvSpPr>
        <p:spPr>
          <a:xfrm>
            <a:off x="17019079" y="6044569"/>
            <a:ext cx="36639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exists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8" grpId="2"/>
      <p:bldP build="whole" bldLvl="1" animBg="1" rev="0" advAuto="0" spid="1347" grpId="1"/>
      <p:bldP build="whole" bldLvl="1" animBg="1" rev="0" advAuto="0" spid="1349" grpId="3"/>
      <p:bldP build="whole" bldLvl="1" animBg="1" rev="0" advAuto="0" spid="1350" grpId="4"/>
      <p:bldP build="whole" bldLvl="1" animBg="1" rev="0" advAuto="0" spid="1351" grpId="5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ProductService"/>
          <p:cNvSpPr/>
          <p:nvPr/>
        </p:nvSpPr>
        <p:spPr>
          <a:xfrm>
            <a:off x="19720666" y="1697940"/>
            <a:ext cx="1702822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1354" name="CouponService"/>
          <p:cNvSpPr/>
          <p:nvPr/>
        </p:nvSpPr>
        <p:spPr>
          <a:xfrm>
            <a:off x="17952853" y="2256503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1355" name="DB Server"/>
          <p:cNvSpPr/>
          <p:nvPr/>
        </p:nvSpPr>
        <p:spPr>
          <a:xfrm>
            <a:off x="16258699" y="2982223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pic>
        <p:nvPicPr>
          <p:cNvPr id="1356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8273" y="2843531"/>
            <a:ext cx="7632701" cy="54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7" name="ProductService"/>
          <p:cNvSpPr/>
          <p:nvPr/>
        </p:nvSpPr>
        <p:spPr>
          <a:xfrm>
            <a:off x="4419145" y="204445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1358" name="CouponService"/>
          <p:cNvSpPr/>
          <p:nvPr/>
        </p:nvSpPr>
        <p:spPr>
          <a:xfrm>
            <a:off x="2651332" y="763008"/>
            <a:ext cx="1702823" cy="148279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1359" name="DB Server"/>
          <p:cNvSpPr/>
          <p:nvPr/>
        </p:nvSpPr>
        <p:spPr>
          <a:xfrm>
            <a:off x="957178" y="1488728"/>
            <a:ext cx="1436385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1360" name="ProductService"/>
          <p:cNvSpPr/>
          <p:nvPr/>
        </p:nvSpPr>
        <p:spPr>
          <a:xfrm>
            <a:off x="5608177" y="1841451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1361" name="CouponService"/>
          <p:cNvSpPr/>
          <p:nvPr/>
        </p:nvSpPr>
        <p:spPr>
          <a:xfrm>
            <a:off x="3840365" y="2400015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1362" name="DB Server"/>
          <p:cNvSpPr/>
          <p:nvPr/>
        </p:nvSpPr>
        <p:spPr>
          <a:xfrm>
            <a:off x="2146211" y="3125735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1363" name="ProductService"/>
          <p:cNvSpPr/>
          <p:nvPr/>
        </p:nvSpPr>
        <p:spPr>
          <a:xfrm>
            <a:off x="4371049" y="7345548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1364" name="CouponService"/>
          <p:cNvSpPr/>
          <p:nvPr/>
        </p:nvSpPr>
        <p:spPr>
          <a:xfrm>
            <a:off x="2603236" y="7904112"/>
            <a:ext cx="1702823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1365" name="DB Server"/>
          <p:cNvSpPr/>
          <p:nvPr/>
        </p:nvSpPr>
        <p:spPr>
          <a:xfrm>
            <a:off x="909082" y="8629832"/>
            <a:ext cx="1436385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1366" name="ProductService"/>
          <p:cNvSpPr/>
          <p:nvPr/>
        </p:nvSpPr>
        <p:spPr>
          <a:xfrm>
            <a:off x="5050490" y="9755973"/>
            <a:ext cx="1702823" cy="12173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ProductService</a:t>
            </a:r>
          </a:p>
        </p:txBody>
      </p:sp>
      <p:sp>
        <p:nvSpPr>
          <p:cNvPr id="1367" name="CouponService"/>
          <p:cNvSpPr/>
          <p:nvPr/>
        </p:nvSpPr>
        <p:spPr>
          <a:xfrm>
            <a:off x="3282678" y="10314536"/>
            <a:ext cx="1702822" cy="148278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CouponService</a:t>
            </a:r>
          </a:p>
        </p:txBody>
      </p:sp>
      <p:sp>
        <p:nvSpPr>
          <p:cNvPr id="1368" name="DB Server"/>
          <p:cNvSpPr/>
          <p:nvPr/>
        </p:nvSpPr>
        <p:spPr>
          <a:xfrm>
            <a:off x="1588524" y="11040256"/>
            <a:ext cx="1436384" cy="1513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DB Server</a:t>
            </a:r>
          </a:p>
        </p:txBody>
      </p:sp>
      <p:sp>
        <p:nvSpPr>
          <p:cNvPr id="1369" name="Line"/>
          <p:cNvSpPr/>
          <p:nvPr/>
        </p:nvSpPr>
        <p:spPr>
          <a:xfrm flipV="1">
            <a:off x="13904322" y="5216771"/>
            <a:ext cx="2405697" cy="71845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0" name="Line"/>
          <p:cNvSpPr/>
          <p:nvPr/>
        </p:nvSpPr>
        <p:spPr>
          <a:xfrm flipH="1" flipV="1">
            <a:off x="7891973" y="3466882"/>
            <a:ext cx="2394937" cy="12692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1" name="Line"/>
          <p:cNvSpPr/>
          <p:nvPr/>
        </p:nvSpPr>
        <p:spPr>
          <a:xfrm flipH="1">
            <a:off x="7824879" y="7553320"/>
            <a:ext cx="2784479" cy="11979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2" name="Prod"/>
          <p:cNvSpPr txBox="1"/>
          <p:nvPr/>
        </p:nvSpPr>
        <p:spPr>
          <a:xfrm>
            <a:off x="2233212" y="5461198"/>
            <a:ext cx="1262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Prod</a:t>
            </a:r>
          </a:p>
        </p:txBody>
      </p:sp>
      <p:sp>
        <p:nvSpPr>
          <p:cNvPr id="1373" name="Test"/>
          <p:cNvSpPr txBox="1"/>
          <p:nvPr/>
        </p:nvSpPr>
        <p:spPr>
          <a:xfrm>
            <a:off x="3578337" y="12217495"/>
            <a:ext cx="11115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Test</a:t>
            </a:r>
          </a:p>
        </p:txBody>
      </p:sp>
      <p:sp>
        <p:nvSpPr>
          <p:cNvPr id="1374" name="Scale"/>
          <p:cNvSpPr txBox="1"/>
          <p:nvPr/>
        </p:nvSpPr>
        <p:spPr>
          <a:xfrm>
            <a:off x="11263883" y="8765470"/>
            <a:ext cx="14498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Scale</a:t>
            </a:r>
          </a:p>
        </p:txBody>
      </p:sp>
      <p:sp>
        <p:nvSpPr>
          <p:cNvPr id="1375" name="Fault Tolerant"/>
          <p:cNvSpPr txBox="1"/>
          <p:nvPr/>
        </p:nvSpPr>
        <p:spPr>
          <a:xfrm>
            <a:off x="11296904" y="10010070"/>
            <a:ext cx="34157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Fault Tolerant</a:t>
            </a:r>
          </a:p>
        </p:txBody>
      </p:sp>
      <p:sp>
        <p:nvSpPr>
          <p:cNvPr id="1376" name="Rolling Updates"/>
          <p:cNvSpPr txBox="1"/>
          <p:nvPr/>
        </p:nvSpPr>
        <p:spPr>
          <a:xfrm>
            <a:off x="11883643" y="11254670"/>
            <a:ext cx="39695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Rolling Updates</a:t>
            </a:r>
          </a:p>
        </p:txBody>
      </p:sp>
      <p:sp>
        <p:nvSpPr>
          <p:cNvPr id="1377" name="Auto Discovery"/>
          <p:cNvSpPr txBox="1"/>
          <p:nvPr/>
        </p:nvSpPr>
        <p:spPr>
          <a:xfrm>
            <a:off x="15502382" y="8765470"/>
            <a:ext cx="37932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Auto Discovery</a:t>
            </a:r>
          </a:p>
        </p:txBody>
      </p:sp>
      <p:sp>
        <p:nvSpPr>
          <p:cNvPr id="1378" name="Load Balancing"/>
          <p:cNvSpPr txBox="1"/>
          <p:nvPr/>
        </p:nvSpPr>
        <p:spPr>
          <a:xfrm>
            <a:off x="16248125" y="9922873"/>
            <a:ext cx="387654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Load Balancing</a:t>
            </a:r>
          </a:p>
        </p:txBody>
      </p:sp>
      <p:sp>
        <p:nvSpPr>
          <p:cNvPr id="1379" name="Integrated in to docker engine"/>
          <p:cNvSpPr txBox="1"/>
          <p:nvPr/>
        </p:nvSpPr>
        <p:spPr>
          <a:xfrm>
            <a:off x="10561975" y="922462"/>
            <a:ext cx="74228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Integrated in to docker engine</a:t>
            </a:r>
          </a:p>
        </p:txBody>
      </p:sp>
      <p:sp>
        <p:nvSpPr>
          <p:cNvPr id="1380" name="Docker…"/>
          <p:cNvSpPr/>
          <p:nvPr/>
        </p:nvSpPr>
        <p:spPr>
          <a:xfrm>
            <a:off x="10801069" y="4235665"/>
            <a:ext cx="3350910" cy="316023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Docker</a:t>
            </a:r>
          </a:p>
          <a:p>
            <a:pPr>
              <a:defRPr b="0"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Swarm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7" grpId="27"/>
      <p:bldP build="whole" bldLvl="1" animBg="1" rev="0" advAuto="0" spid="1378" grpId="28"/>
      <p:bldP build="whole" bldLvl="1" animBg="1" rev="0" advAuto="0" spid="1376" grpId="26"/>
      <p:bldP build="whole" bldLvl="1" animBg="1" rev="0" advAuto="0" spid="1371" grpId="7"/>
      <p:bldP build="whole" bldLvl="1" animBg="1" rev="0" advAuto="0" spid="1375" grpId="25"/>
      <p:bldP build="whole" bldLvl="1" animBg="1" rev="0" advAuto="0" spid="1362" grpId="17"/>
      <p:bldP build="whole" bldLvl="1" animBg="1" rev="0" advAuto="0" spid="1380" grpId="5"/>
      <p:bldP build="whole" bldLvl="1" animBg="1" rev="0" advAuto="0" spid="1372" grpId="16"/>
      <p:bldP build="whole" bldLvl="1" animBg="1" rev="0" advAuto="0" spid="1369" grpId="6"/>
      <p:bldP build="whole" bldLvl="1" animBg="1" rev="0" advAuto="0" spid="1374" grpId="24"/>
      <p:bldP build="whole" bldLvl="1" animBg="1" rev="0" advAuto="0" spid="1361" grpId="18"/>
      <p:bldP build="whole" bldLvl="1" animBg="1" rev="0" advAuto="0" spid="1364" grpId="13"/>
      <p:bldP build="whole" bldLvl="1" animBg="1" rev="0" advAuto="0" spid="1356" grpId="1"/>
      <p:bldP build="whole" bldLvl="1" animBg="1" rev="0" advAuto="0" spid="1370" grpId="15"/>
      <p:bldP build="whole" bldLvl="1" animBg="1" rev="0" advAuto="0" spid="1360" grpId="19"/>
      <p:bldP build="whole" bldLvl="1" animBg="1" rev="0" advAuto="0" spid="1355" grpId="2"/>
      <p:bldP build="whole" bldLvl="1" animBg="1" rev="0" advAuto="0" spid="1359" grpId="20"/>
      <p:bldP build="whole" bldLvl="1" animBg="1" rev="0" advAuto="0" spid="1354" grpId="3"/>
      <p:bldP build="whole" bldLvl="1" animBg="1" rev="0" advAuto="0" spid="1366" grpId="9"/>
      <p:bldP build="whole" bldLvl="1" animBg="1" rev="0" advAuto="0" spid="1367" grpId="10"/>
      <p:bldP build="whole" bldLvl="1" animBg="1" rev="0" advAuto="0" spid="1358" grpId="21"/>
      <p:bldP build="whole" bldLvl="1" animBg="1" rev="0" advAuto="0" spid="1353" grpId="4"/>
      <p:bldP build="whole" bldLvl="1" animBg="1" rev="0" advAuto="0" spid="1379" grpId="23"/>
      <p:bldP build="whole" bldLvl="1" animBg="1" rev="0" advAuto="0" spid="1357" grpId="22"/>
      <p:bldP build="whole" bldLvl="1" animBg="1" rev="0" advAuto="0" spid="1365" grpId="14"/>
      <p:bldP build="whole" bldLvl="1" animBg="1" rev="0" advAuto="0" spid="1373" grpId="8"/>
      <p:bldP build="whole" bldLvl="1" animBg="1" rev="0" advAuto="0" spid="1368" grpId="11"/>
      <p:bldP build="whole" bldLvl="1" animBg="1" rev="0" advAuto="0" spid="1363" grpId="1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Community Backing"/>
          <p:cNvSpPr txBox="1"/>
          <p:nvPr/>
        </p:nvSpPr>
        <p:spPr>
          <a:xfrm>
            <a:off x="13234098" y="5535167"/>
            <a:ext cx="701725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Community Backing</a:t>
            </a:r>
          </a:p>
        </p:txBody>
      </p:sp>
      <p:sp>
        <p:nvSpPr>
          <p:cNvPr id="1383" name="Evolved from google"/>
          <p:cNvSpPr txBox="1"/>
          <p:nvPr/>
        </p:nvSpPr>
        <p:spPr>
          <a:xfrm>
            <a:off x="13185711" y="4290567"/>
            <a:ext cx="7114033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Evolved from google</a:t>
            </a:r>
          </a:p>
        </p:txBody>
      </p:sp>
      <p:sp>
        <p:nvSpPr>
          <p:cNvPr id="1384" name="Huge Clusters"/>
          <p:cNvSpPr txBox="1"/>
          <p:nvPr/>
        </p:nvSpPr>
        <p:spPr>
          <a:xfrm>
            <a:off x="13097065" y="9675367"/>
            <a:ext cx="495452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Huge Clusters</a:t>
            </a:r>
          </a:p>
        </p:txBody>
      </p:sp>
      <p:sp>
        <p:nvSpPr>
          <p:cNvPr id="1385" name="Pods"/>
          <p:cNvSpPr txBox="1"/>
          <p:nvPr/>
        </p:nvSpPr>
        <p:spPr>
          <a:xfrm>
            <a:off x="13161962" y="8024367"/>
            <a:ext cx="187833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Pods</a:t>
            </a:r>
          </a:p>
        </p:txBody>
      </p:sp>
      <p:sp>
        <p:nvSpPr>
          <p:cNvPr id="1386" name="How they work"/>
          <p:cNvSpPr txBox="1"/>
          <p:nvPr/>
        </p:nvSpPr>
        <p:spPr>
          <a:xfrm>
            <a:off x="1762315" y="4874767"/>
            <a:ext cx="522122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How they work</a:t>
            </a:r>
          </a:p>
        </p:txBody>
      </p:sp>
      <p:sp>
        <p:nvSpPr>
          <p:cNvPr id="1387" name="Setup"/>
          <p:cNvSpPr txBox="1"/>
          <p:nvPr/>
        </p:nvSpPr>
        <p:spPr>
          <a:xfrm>
            <a:off x="1838913" y="6220967"/>
            <a:ext cx="213283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Setup</a:t>
            </a:r>
          </a:p>
        </p:txBody>
      </p:sp>
      <p:sp>
        <p:nvSpPr>
          <p:cNvPr id="1388" name="Components"/>
          <p:cNvSpPr txBox="1"/>
          <p:nvPr/>
        </p:nvSpPr>
        <p:spPr>
          <a:xfrm>
            <a:off x="1656397" y="7567167"/>
            <a:ext cx="451866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Components</a:t>
            </a:r>
          </a:p>
        </p:txBody>
      </p:sp>
      <p:sp>
        <p:nvSpPr>
          <p:cNvPr id="1389" name="Lots of commits"/>
          <p:cNvSpPr txBox="1"/>
          <p:nvPr/>
        </p:nvSpPr>
        <p:spPr>
          <a:xfrm>
            <a:off x="17107852" y="6779767"/>
            <a:ext cx="5619751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Lots of commits</a:t>
            </a:r>
          </a:p>
        </p:txBody>
      </p:sp>
      <p:sp>
        <p:nvSpPr>
          <p:cNvPr id="1390" name="First"/>
          <p:cNvSpPr txBox="1"/>
          <p:nvPr/>
        </p:nvSpPr>
        <p:spPr>
          <a:xfrm>
            <a:off x="13100113" y="3045967"/>
            <a:ext cx="1595629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/>
            </a:lvl1pPr>
          </a:lstStyle>
          <a:p>
            <a:pPr/>
            <a:r>
              <a:t>First</a:t>
            </a:r>
          </a:p>
        </p:txBody>
      </p:sp>
      <p:sp>
        <p:nvSpPr>
          <p:cNvPr id="1391" name="Docker Swarm vs Kubernetes"/>
          <p:cNvSpPr txBox="1"/>
          <p:nvPr/>
        </p:nvSpPr>
        <p:spPr>
          <a:xfrm>
            <a:off x="505991" y="476003"/>
            <a:ext cx="145648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Docker Swarm vs 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5" grpId="8"/>
      <p:bldP build="whole" bldLvl="1" animBg="1" rev="0" advAuto="0" spid="1382" grpId="6"/>
      <p:bldP build="whole" bldLvl="1" animBg="1" rev="0" advAuto="0" spid="1387" grpId="2"/>
      <p:bldP build="whole" bldLvl="1" animBg="1" rev="0" advAuto="0" spid="1383" grpId="5"/>
      <p:bldP build="whole" bldLvl="1" animBg="1" rev="0" advAuto="0" spid="1384" grpId="9"/>
      <p:bldP build="whole" bldLvl="1" animBg="1" rev="0" advAuto="0" spid="1391" grpId="10"/>
      <p:bldP build="whole" bldLvl="1" animBg="1" rev="0" advAuto="0" spid="1386" grpId="1"/>
      <p:bldP build="whole" bldLvl="1" animBg="1" rev="0" advAuto="0" spid="1390" grpId="4"/>
      <p:bldP build="whole" bldLvl="1" animBg="1" rev="0" advAuto="0" spid="1389" grpId="7"/>
      <p:bldP build="whole" bldLvl="1" animBg="1" rev="0" advAuto="0" spid="1388" grpId="3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Manager2"/>
          <p:cNvSpPr/>
          <p:nvPr/>
        </p:nvSpPr>
        <p:spPr>
          <a:xfrm>
            <a:off x="4427743" y="5841026"/>
            <a:ext cx="3185019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Manager2</a:t>
            </a:r>
          </a:p>
        </p:txBody>
      </p:sp>
      <p:sp>
        <p:nvSpPr>
          <p:cNvPr id="1394" name="Worker1"/>
          <p:cNvSpPr/>
          <p:nvPr/>
        </p:nvSpPr>
        <p:spPr>
          <a:xfrm>
            <a:off x="6214156" y="10025333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Worker1</a:t>
            </a:r>
          </a:p>
        </p:txBody>
      </p:sp>
      <p:sp>
        <p:nvSpPr>
          <p:cNvPr id="1395" name="Worker2"/>
          <p:cNvSpPr/>
          <p:nvPr/>
        </p:nvSpPr>
        <p:spPr>
          <a:xfrm>
            <a:off x="10396939" y="10025333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Worker2</a:t>
            </a:r>
          </a:p>
        </p:txBody>
      </p:sp>
      <p:sp>
        <p:nvSpPr>
          <p:cNvPr id="1396" name="Line"/>
          <p:cNvSpPr/>
          <p:nvPr/>
        </p:nvSpPr>
        <p:spPr>
          <a:xfrm flipH="1">
            <a:off x="12104477" y="7709625"/>
            <a:ext cx="204289" cy="218465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7" name="Line"/>
          <p:cNvSpPr/>
          <p:nvPr/>
        </p:nvSpPr>
        <p:spPr>
          <a:xfrm flipH="1">
            <a:off x="7329560" y="7809289"/>
            <a:ext cx="3403790" cy="185638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8" name="Worker4"/>
          <p:cNvSpPr/>
          <p:nvPr/>
        </p:nvSpPr>
        <p:spPr>
          <a:xfrm>
            <a:off x="17678017" y="10097366"/>
            <a:ext cx="3336030" cy="1433276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Worker4</a:t>
            </a:r>
          </a:p>
        </p:txBody>
      </p:sp>
      <p:sp>
        <p:nvSpPr>
          <p:cNvPr id="1399" name="Distributed State Store"/>
          <p:cNvSpPr/>
          <p:nvPr/>
        </p:nvSpPr>
        <p:spPr>
          <a:xfrm>
            <a:off x="2521596" y="2806582"/>
            <a:ext cx="21271208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Distributed State Store</a:t>
            </a:r>
          </a:p>
        </p:txBody>
      </p:sp>
      <p:sp>
        <p:nvSpPr>
          <p:cNvPr id="1400" name="Line"/>
          <p:cNvSpPr/>
          <p:nvPr/>
        </p:nvSpPr>
        <p:spPr>
          <a:xfrm>
            <a:off x="14057549" y="7888776"/>
            <a:ext cx="4185860" cy="22325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1" name="Manager1"/>
          <p:cNvSpPr/>
          <p:nvPr/>
        </p:nvSpPr>
        <p:spPr>
          <a:xfrm>
            <a:off x="10892364" y="5683665"/>
            <a:ext cx="2960758" cy="1892063"/>
          </a:xfrm>
          <a:prstGeom prst="roundRect">
            <a:avLst>
              <a:gd name="adj" fmla="val 1193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Manager1</a:t>
            </a:r>
          </a:p>
        </p:txBody>
      </p:sp>
      <p:sp>
        <p:nvSpPr>
          <p:cNvPr id="1402" name="Manager3"/>
          <p:cNvSpPr/>
          <p:nvPr/>
        </p:nvSpPr>
        <p:spPr>
          <a:xfrm>
            <a:off x="17132724" y="5841026"/>
            <a:ext cx="3336030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Manager3</a:t>
            </a:r>
          </a:p>
        </p:txBody>
      </p:sp>
      <p:sp>
        <p:nvSpPr>
          <p:cNvPr id="1403" name="Line"/>
          <p:cNvSpPr/>
          <p:nvPr/>
        </p:nvSpPr>
        <p:spPr>
          <a:xfrm>
            <a:off x="13262430" y="7899328"/>
            <a:ext cx="1254688" cy="220035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4" name="Worker3"/>
          <p:cNvSpPr/>
          <p:nvPr/>
        </p:nvSpPr>
        <p:spPr>
          <a:xfrm>
            <a:off x="14032348" y="10406333"/>
            <a:ext cx="2498425" cy="1577341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Worker3</a:t>
            </a:r>
          </a:p>
        </p:txBody>
      </p:sp>
      <p:sp>
        <p:nvSpPr>
          <p:cNvPr id="1405" name="Line"/>
          <p:cNvSpPr/>
          <p:nvPr/>
        </p:nvSpPr>
        <p:spPr>
          <a:xfrm flipV="1">
            <a:off x="6110941" y="4425164"/>
            <a:ext cx="46832" cy="145395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6" name="Line"/>
          <p:cNvSpPr/>
          <p:nvPr/>
        </p:nvSpPr>
        <p:spPr>
          <a:xfrm flipH="1" flipV="1">
            <a:off x="12396159" y="4425164"/>
            <a:ext cx="1" cy="145395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7" name="Line"/>
          <p:cNvSpPr/>
          <p:nvPr/>
        </p:nvSpPr>
        <p:spPr>
          <a:xfrm flipV="1">
            <a:off x="18777325" y="4425164"/>
            <a:ext cx="46832" cy="145395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8" name="Raft Consensus Group"/>
          <p:cNvSpPr txBox="1"/>
          <p:nvPr/>
        </p:nvSpPr>
        <p:spPr>
          <a:xfrm>
            <a:off x="14862342" y="1527546"/>
            <a:ext cx="7876795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Raft Consensus Group</a:t>
            </a:r>
          </a:p>
        </p:txBody>
      </p:sp>
      <p:pic>
        <p:nvPicPr>
          <p:cNvPr id="1409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1473" y="6824989"/>
            <a:ext cx="1386992" cy="99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0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3273" y="11066789"/>
            <a:ext cx="1386992" cy="99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1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8073" y="11193789"/>
            <a:ext cx="1386992" cy="99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2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5673" y="11193789"/>
            <a:ext cx="1386992" cy="99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3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0473" y="10737182"/>
            <a:ext cx="1386992" cy="99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4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04273" y="6824989"/>
            <a:ext cx="1386992" cy="99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5" name="docker.png" descr="dock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7873" y="7024796"/>
            <a:ext cx="1386992" cy="994665"/>
          </a:xfrm>
          <a:prstGeom prst="rect">
            <a:avLst/>
          </a:prstGeom>
          <a:ln w="12700">
            <a:miter lim="400000"/>
          </a:ln>
        </p:spPr>
      </p:pic>
      <p:sp>
        <p:nvSpPr>
          <p:cNvPr id="1416" name="docker swarm init"/>
          <p:cNvSpPr txBox="1"/>
          <p:nvPr/>
        </p:nvSpPr>
        <p:spPr>
          <a:xfrm>
            <a:off x="9050423" y="5535647"/>
            <a:ext cx="664464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docker swarm init</a:t>
            </a:r>
          </a:p>
        </p:txBody>
      </p:sp>
      <p:sp>
        <p:nvSpPr>
          <p:cNvPr id="1417" name="TLS"/>
          <p:cNvSpPr txBox="1"/>
          <p:nvPr/>
        </p:nvSpPr>
        <p:spPr>
          <a:xfrm>
            <a:off x="317040" y="6486697"/>
            <a:ext cx="152628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TLS</a:t>
            </a:r>
          </a:p>
        </p:txBody>
      </p:sp>
      <p:sp>
        <p:nvSpPr>
          <p:cNvPr id="1418" name="Certificate"/>
          <p:cNvSpPr txBox="1"/>
          <p:nvPr/>
        </p:nvSpPr>
        <p:spPr>
          <a:xfrm>
            <a:off x="1017675" y="7554228"/>
            <a:ext cx="392353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Certificate</a:t>
            </a:r>
          </a:p>
        </p:txBody>
      </p:sp>
      <p:sp>
        <p:nvSpPr>
          <p:cNvPr id="1419" name="Token"/>
          <p:cNvSpPr txBox="1"/>
          <p:nvPr/>
        </p:nvSpPr>
        <p:spPr>
          <a:xfrm>
            <a:off x="1112599" y="8709387"/>
            <a:ext cx="228752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Token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7" grpId="3"/>
      <p:bldP build="whole" bldLvl="1" animBg="1" rev="0" advAuto="0" spid="1397" grpId="19"/>
      <p:bldP build="whole" bldLvl="1" animBg="1" rev="0" advAuto="0" spid="1395" grpId="13"/>
      <p:bldP build="whole" bldLvl="1" animBg="1" rev="0" advAuto="0" spid="1416" grpId="1"/>
      <p:bldP build="whole" bldLvl="1" animBg="1" rev="0" advAuto="0" spid="1394" grpId="11"/>
      <p:bldP build="whole" bldLvl="1" animBg="1" rev="0" advAuto="0" spid="1396" grpId="20"/>
      <p:bldP build="whole" bldLvl="1" animBg="1" rev="0" advAuto="0" spid="1401" grpId="2"/>
      <p:bldP build="whole" bldLvl="1" animBg="1" rev="0" advAuto="0" spid="1393" grpId="7"/>
      <p:bldP build="whole" bldLvl="1" animBg="1" rev="0" advAuto="0" spid="1408" grpId="24"/>
      <p:bldP build="whole" bldLvl="1" animBg="1" rev="0" advAuto="0" spid="1402" grpId="9"/>
      <p:bldP build="whole" bldLvl="1" animBg="1" rev="0" advAuto="0" spid="1415" grpId="6"/>
      <p:bldP build="whole" bldLvl="1" animBg="1" rev="0" advAuto="0" spid="1406" grpId="25"/>
      <p:bldP build="whole" bldLvl="1" animBg="1" rev="0" advAuto="0" spid="1407" grpId="27"/>
      <p:bldP build="whole" bldLvl="1" animBg="1" rev="0" advAuto="0" spid="1414" grpId="10"/>
      <p:bldP build="whole" bldLvl="1" animBg="1" rev="0" advAuto="0" spid="1405" grpId="26"/>
      <p:bldP build="whole" bldLvl="1" animBg="1" rev="0" advAuto="0" spid="1403" grpId="21"/>
      <p:bldP build="whole" bldLvl="1" animBg="1" rev="0" advAuto="0" spid="1409" grpId="8"/>
      <p:bldP build="whole" bldLvl="1" animBg="1" rev="0" advAuto="0" spid="1412" grpId="14"/>
      <p:bldP build="whole" bldLvl="1" animBg="1" rev="0" advAuto="0" spid="1404" grpId="15"/>
      <p:bldP build="whole" bldLvl="1" animBg="1" rev="0" advAuto="0" spid="1413" grpId="18"/>
      <p:bldP build="whole" bldLvl="1" animBg="1" rev="0" advAuto="0" spid="1411" grpId="16"/>
      <p:bldP build="whole" bldLvl="1" animBg="1" rev="0" advAuto="0" spid="1410" grpId="12"/>
      <p:bldP build="whole" bldLvl="1" animBg="1" rev="0" advAuto="0" spid="1400" grpId="22"/>
      <p:bldP build="whole" bldLvl="1" animBg="1" rev="0" advAuto="0" spid="1419" grpId="5"/>
      <p:bldP build="whole" bldLvl="1" animBg="1" rev="0" advAuto="0" spid="1398" grpId="17"/>
      <p:bldP build="whole" bldLvl="1" animBg="1" rev="0" advAuto="0" spid="1399" grpId="23"/>
      <p:bldP build="whole" bldLvl="1" animBg="1" rev="0" advAuto="0" spid="1418" grpId="4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ervice"/>
          <p:cNvSpPr/>
          <p:nvPr/>
        </p:nvSpPr>
        <p:spPr>
          <a:xfrm>
            <a:off x="4439560" y="5146982"/>
            <a:ext cx="2937798" cy="1577341"/>
          </a:xfrm>
          <a:prstGeom prst="roundRect">
            <a:avLst>
              <a:gd name="adj" fmla="val 1207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1422" name="Worker3"/>
          <p:cNvSpPr/>
          <p:nvPr/>
        </p:nvSpPr>
        <p:spPr>
          <a:xfrm>
            <a:off x="15099101" y="10772407"/>
            <a:ext cx="417244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Worker3</a:t>
            </a:r>
          </a:p>
        </p:txBody>
      </p:sp>
      <p:sp>
        <p:nvSpPr>
          <p:cNvPr id="1423" name="Swarm manager"/>
          <p:cNvSpPr/>
          <p:nvPr/>
        </p:nvSpPr>
        <p:spPr>
          <a:xfrm>
            <a:off x="3471697" y="6691405"/>
            <a:ext cx="4873524" cy="2289533"/>
          </a:xfrm>
          <a:prstGeom prst="roundRect">
            <a:avLst>
              <a:gd name="adj" fmla="val 976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Swarm manager</a:t>
            </a:r>
          </a:p>
        </p:txBody>
      </p:sp>
      <p:sp>
        <p:nvSpPr>
          <p:cNvPr id="1424" name="Line"/>
          <p:cNvSpPr/>
          <p:nvPr/>
        </p:nvSpPr>
        <p:spPr>
          <a:xfrm flipV="1">
            <a:off x="8630748" y="3871978"/>
            <a:ext cx="5892478" cy="30123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5" name="Worker2"/>
          <p:cNvSpPr/>
          <p:nvPr/>
        </p:nvSpPr>
        <p:spPr>
          <a:xfrm>
            <a:off x="14794301" y="6716859"/>
            <a:ext cx="417244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Worker2</a:t>
            </a:r>
          </a:p>
        </p:txBody>
      </p:sp>
      <p:sp>
        <p:nvSpPr>
          <p:cNvPr id="1426" name="Worker1"/>
          <p:cNvSpPr/>
          <p:nvPr/>
        </p:nvSpPr>
        <p:spPr>
          <a:xfrm>
            <a:off x="14794301" y="2661311"/>
            <a:ext cx="4308374" cy="1577341"/>
          </a:xfrm>
          <a:prstGeom prst="roundRect">
            <a:avLst>
              <a:gd name="adj" fmla="val 1207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Worker1</a:t>
            </a:r>
          </a:p>
        </p:txBody>
      </p:sp>
      <p:sp>
        <p:nvSpPr>
          <p:cNvPr id="1427" name="3 httpd"/>
          <p:cNvSpPr txBox="1"/>
          <p:nvPr/>
        </p:nvSpPr>
        <p:spPr>
          <a:xfrm>
            <a:off x="5212562" y="4248300"/>
            <a:ext cx="139179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httpd</a:t>
            </a:r>
          </a:p>
        </p:txBody>
      </p:sp>
      <p:sp>
        <p:nvSpPr>
          <p:cNvPr id="1428" name="Line"/>
          <p:cNvSpPr/>
          <p:nvPr/>
        </p:nvSpPr>
        <p:spPr>
          <a:xfrm>
            <a:off x="8440188" y="7695349"/>
            <a:ext cx="625914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9" name="Line"/>
          <p:cNvSpPr/>
          <p:nvPr/>
        </p:nvSpPr>
        <p:spPr>
          <a:xfrm>
            <a:off x="8488392" y="8505876"/>
            <a:ext cx="6543886" cy="298102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0" name="httpd"/>
          <p:cNvSpPr/>
          <p:nvPr/>
        </p:nvSpPr>
        <p:spPr>
          <a:xfrm>
            <a:off x="15816453" y="9507180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httpd</a:t>
            </a:r>
          </a:p>
        </p:txBody>
      </p:sp>
      <p:sp>
        <p:nvSpPr>
          <p:cNvPr id="1431" name="httpd"/>
          <p:cNvSpPr/>
          <p:nvPr/>
        </p:nvSpPr>
        <p:spPr>
          <a:xfrm>
            <a:off x="15762165" y="5436716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httpd</a:t>
            </a:r>
          </a:p>
        </p:txBody>
      </p:sp>
      <p:sp>
        <p:nvSpPr>
          <p:cNvPr id="1432" name="httpd"/>
          <p:cNvSpPr/>
          <p:nvPr/>
        </p:nvSpPr>
        <p:spPr>
          <a:xfrm>
            <a:off x="15816453" y="1366252"/>
            <a:ext cx="2264070" cy="1366402"/>
          </a:xfrm>
          <a:prstGeom prst="roundRect">
            <a:avLst>
              <a:gd name="adj" fmla="val 1207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httpd</a:t>
            </a:r>
          </a:p>
        </p:txBody>
      </p:sp>
      <p:sp>
        <p:nvSpPr>
          <p:cNvPr id="1433" name="Task"/>
          <p:cNvSpPr txBox="1"/>
          <p:nvPr/>
        </p:nvSpPr>
        <p:spPr>
          <a:xfrm>
            <a:off x="14858465" y="2862637"/>
            <a:ext cx="946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</a:t>
            </a:r>
          </a:p>
        </p:txBody>
      </p:sp>
      <p:sp>
        <p:nvSpPr>
          <p:cNvPr id="1434" name="Task"/>
          <p:cNvSpPr txBox="1"/>
          <p:nvPr/>
        </p:nvSpPr>
        <p:spPr>
          <a:xfrm>
            <a:off x="14858465" y="6817522"/>
            <a:ext cx="946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</a:t>
            </a:r>
          </a:p>
        </p:txBody>
      </p:sp>
      <p:sp>
        <p:nvSpPr>
          <p:cNvPr id="1435" name="Task"/>
          <p:cNvSpPr txBox="1"/>
          <p:nvPr/>
        </p:nvSpPr>
        <p:spPr>
          <a:xfrm>
            <a:off x="15162287" y="10772407"/>
            <a:ext cx="946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</a:t>
            </a:r>
          </a:p>
        </p:txBody>
      </p:sp>
      <p:sp>
        <p:nvSpPr>
          <p:cNvPr id="1436" name="Task"/>
          <p:cNvSpPr txBox="1"/>
          <p:nvPr/>
        </p:nvSpPr>
        <p:spPr>
          <a:xfrm>
            <a:off x="10905807" y="4564437"/>
            <a:ext cx="946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</a:t>
            </a:r>
          </a:p>
        </p:txBody>
      </p:sp>
      <p:sp>
        <p:nvSpPr>
          <p:cNvPr id="1437" name="Task"/>
          <p:cNvSpPr txBox="1"/>
          <p:nvPr/>
        </p:nvSpPr>
        <p:spPr>
          <a:xfrm>
            <a:off x="11280361" y="6958998"/>
            <a:ext cx="946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</a:t>
            </a:r>
          </a:p>
        </p:txBody>
      </p:sp>
      <p:sp>
        <p:nvSpPr>
          <p:cNvPr id="1438" name="Task"/>
          <p:cNvSpPr txBox="1"/>
          <p:nvPr/>
        </p:nvSpPr>
        <p:spPr>
          <a:xfrm>
            <a:off x="11280361" y="9117998"/>
            <a:ext cx="946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Task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2" grpId="9"/>
      <p:bldP build="whole" bldLvl="1" animBg="1" rev="0" advAuto="0" spid="1438" grpId="11"/>
      <p:bldP build="whole" bldLvl="1" animBg="1" rev="0" advAuto="0" spid="1421" grpId="2"/>
      <p:bldP build="whole" bldLvl="1" animBg="1" rev="0" advAuto="0" spid="1427" grpId="3"/>
      <p:bldP build="whole" bldLvl="1" animBg="1" rev="0" advAuto="0" spid="1436" grpId="15"/>
      <p:bldP build="whole" bldLvl="1" animBg="1" rev="0" advAuto="0" spid="1433" grpId="18"/>
      <p:bldP build="whole" bldLvl="1" animBg="1" rev="0" advAuto="0" spid="1425" grpId="6"/>
      <p:bldP build="whole" bldLvl="1" animBg="1" rev="0" advAuto="0" spid="1437" grpId="13"/>
      <p:bldP build="whole" bldLvl="1" animBg="1" rev="0" advAuto="0" spid="1429" grpId="10"/>
      <p:bldP build="whole" bldLvl="1" animBg="1" rev="0" advAuto="0" spid="1426" grpId="8"/>
      <p:bldP build="whole" bldLvl="1" animBg="1" rev="0" advAuto="0" spid="1423" grpId="1"/>
      <p:bldP build="whole" bldLvl="1" animBg="1" rev="0" advAuto="0" spid="1422" grpId="4"/>
      <p:bldP build="whole" bldLvl="1" animBg="1" rev="0" advAuto="0" spid="1434" grpId="17"/>
      <p:bldP build="whole" bldLvl="1" animBg="1" rev="0" advAuto="0" spid="1431" grpId="7"/>
      <p:bldP build="whole" bldLvl="1" animBg="1" rev="0" advAuto="0" spid="1428" grpId="12"/>
      <p:bldP build="whole" bldLvl="1" animBg="1" rev="0" advAuto="0" spid="1424" grpId="14"/>
      <p:bldP build="whole" bldLvl="1" animBg="1" rev="0" advAuto="0" spid="1430" grpId="5"/>
      <p:bldP build="whole" bldLvl="1" animBg="1" rev="0" advAuto="0" spid="1435" grpId="1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ource"/>
          <p:cNvSpPr txBox="1"/>
          <p:nvPr/>
        </p:nvSpPr>
        <p:spPr>
          <a:xfrm>
            <a:off x="565298" y="2522997"/>
            <a:ext cx="413639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Source</a:t>
            </a:r>
          </a:p>
        </p:txBody>
      </p:sp>
      <p:sp>
        <p:nvSpPr>
          <p:cNvPr id="199" name="Build"/>
          <p:cNvSpPr txBox="1"/>
          <p:nvPr/>
        </p:nvSpPr>
        <p:spPr>
          <a:xfrm>
            <a:off x="5953778" y="2522997"/>
            <a:ext cx="3007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Build</a:t>
            </a:r>
          </a:p>
        </p:txBody>
      </p:sp>
      <p:sp>
        <p:nvSpPr>
          <p:cNvPr id="200" name="Test"/>
          <p:cNvSpPr txBox="1"/>
          <p:nvPr/>
        </p:nvSpPr>
        <p:spPr>
          <a:xfrm>
            <a:off x="10401257" y="2522997"/>
            <a:ext cx="241935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Test</a:t>
            </a:r>
          </a:p>
        </p:txBody>
      </p:sp>
      <p:sp>
        <p:nvSpPr>
          <p:cNvPr id="201" name="Deploy"/>
          <p:cNvSpPr txBox="1"/>
          <p:nvPr/>
        </p:nvSpPr>
        <p:spPr>
          <a:xfrm>
            <a:off x="14260726" y="2522997"/>
            <a:ext cx="40894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Deploy</a:t>
            </a:r>
          </a:p>
        </p:txBody>
      </p:sp>
      <p:sp>
        <p:nvSpPr>
          <p:cNvPr id="202" name="Monitor"/>
          <p:cNvSpPr txBox="1"/>
          <p:nvPr/>
        </p:nvSpPr>
        <p:spPr>
          <a:xfrm>
            <a:off x="19329251" y="2522997"/>
            <a:ext cx="448945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Monitor</a:t>
            </a:r>
          </a:p>
        </p:txBody>
      </p:sp>
      <p:sp>
        <p:nvSpPr>
          <p:cNvPr id="203" name="Commit"/>
          <p:cNvSpPr txBox="1"/>
          <p:nvPr/>
        </p:nvSpPr>
        <p:spPr>
          <a:xfrm>
            <a:off x="1047804" y="5465423"/>
            <a:ext cx="281101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Commit</a:t>
            </a:r>
          </a:p>
        </p:txBody>
      </p:sp>
      <p:sp>
        <p:nvSpPr>
          <p:cNvPr id="204" name="Code Review"/>
          <p:cNvSpPr txBox="1"/>
          <p:nvPr/>
        </p:nvSpPr>
        <p:spPr>
          <a:xfrm>
            <a:off x="1085782" y="6971960"/>
            <a:ext cx="464286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Code Review</a:t>
            </a:r>
          </a:p>
        </p:txBody>
      </p:sp>
      <p:sp>
        <p:nvSpPr>
          <p:cNvPr id="205" name="Program"/>
          <p:cNvSpPr txBox="1"/>
          <p:nvPr/>
        </p:nvSpPr>
        <p:spPr>
          <a:xfrm>
            <a:off x="1115589" y="8478498"/>
            <a:ext cx="303580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Program</a:t>
            </a:r>
          </a:p>
        </p:txBody>
      </p:sp>
      <p:sp>
        <p:nvSpPr>
          <p:cNvPr id="206" name="Compile"/>
          <p:cNvSpPr txBox="1"/>
          <p:nvPr/>
        </p:nvSpPr>
        <p:spPr>
          <a:xfrm>
            <a:off x="6051949" y="5465423"/>
            <a:ext cx="295122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Compile</a:t>
            </a:r>
          </a:p>
        </p:txBody>
      </p:sp>
      <p:sp>
        <p:nvSpPr>
          <p:cNvPr id="207" name="Unit Test"/>
          <p:cNvSpPr txBox="1"/>
          <p:nvPr/>
        </p:nvSpPr>
        <p:spPr>
          <a:xfrm>
            <a:off x="6051949" y="6971960"/>
            <a:ext cx="309219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Unit Test</a:t>
            </a:r>
          </a:p>
        </p:txBody>
      </p:sp>
      <p:sp>
        <p:nvSpPr>
          <p:cNvPr id="208" name="war/jar/dll"/>
          <p:cNvSpPr txBox="1"/>
          <p:nvPr/>
        </p:nvSpPr>
        <p:spPr>
          <a:xfrm>
            <a:off x="6051949" y="8478498"/>
            <a:ext cx="348462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war/jar/dll</a:t>
            </a:r>
          </a:p>
        </p:txBody>
      </p:sp>
      <p:sp>
        <p:nvSpPr>
          <p:cNvPr id="209" name="Image"/>
          <p:cNvSpPr txBox="1"/>
          <p:nvPr/>
        </p:nvSpPr>
        <p:spPr>
          <a:xfrm>
            <a:off x="6051949" y="10198338"/>
            <a:ext cx="221742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Image</a:t>
            </a:r>
          </a:p>
        </p:txBody>
      </p:sp>
      <p:sp>
        <p:nvSpPr>
          <p:cNvPr id="210" name="Integration"/>
          <p:cNvSpPr txBox="1"/>
          <p:nvPr/>
        </p:nvSpPr>
        <p:spPr>
          <a:xfrm>
            <a:off x="10409463" y="5465423"/>
            <a:ext cx="375513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Integration</a:t>
            </a:r>
          </a:p>
        </p:txBody>
      </p:sp>
      <p:sp>
        <p:nvSpPr>
          <p:cNvPr id="211" name="System"/>
          <p:cNvSpPr txBox="1"/>
          <p:nvPr/>
        </p:nvSpPr>
        <p:spPr>
          <a:xfrm>
            <a:off x="10418425" y="6971960"/>
            <a:ext cx="2669287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System</a:t>
            </a:r>
          </a:p>
        </p:txBody>
      </p:sp>
      <p:sp>
        <p:nvSpPr>
          <p:cNvPr id="212" name="Load"/>
          <p:cNvSpPr txBox="1"/>
          <p:nvPr/>
        </p:nvSpPr>
        <p:spPr>
          <a:xfrm>
            <a:off x="10418425" y="8478498"/>
            <a:ext cx="183642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Load</a:t>
            </a:r>
          </a:p>
        </p:txBody>
      </p:sp>
      <p:sp>
        <p:nvSpPr>
          <p:cNvPr id="213" name="UI"/>
          <p:cNvSpPr txBox="1"/>
          <p:nvPr/>
        </p:nvSpPr>
        <p:spPr>
          <a:xfrm>
            <a:off x="10418425" y="9985035"/>
            <a:ext cx="861823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UI</a:t>
            </a:r>
          </a:p>
        </p:txBody>
      </p:sp>
      <p:sp>
        <p:nvSpPr>
          <p:cNvPr id="214" name="Pre-Prod"/>
          <p:cNvSpPr txBox="1"/>
          <p:nvPr/>
        </p:nvSpPr>
        <p:spPr>
          <a:xfrm>
            <a:off x="14660326" y="5465423"/>
            <a:ext cx="3176779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Pre-Prod</a:t>
            </a:r>
          </a:p>
        </p:txBody>
      </p:sp>
      <p:sp>
        <p:nvSpPr>
          <p:cNvPr id="215" name="Prod"/>
          <p:cNvSpPr txBox="1"/>
          <p:nvPr/>
        </p:nvSpPr>
        <p:spPr>
          <a:xfrm>
            <a:off x="14717038" y="6971960"/>
            <a:ext cx="1737361" cy="99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6000"/>
            </a:lvl1pPr>
          </a:lstStyle>
          <a:p>
            <a:pPr/>
            <a:r>
              <a:t>Prod</a:t>
            </a:r>
          </a:p>
        </p:txBody>
      </p:sp>
      <p:sp>
        <p:nvSpPr>
          <p:cNvPr id="216" name="Health and…"/>
          <p:cNvSpPr txBox="1"/>
          <p:nvPr/>
        </p:nvSpPr>
        <p:spPr>
          <a:xfrm>
            <a:off x="19667833" y="5183610"/>
            <a:ext cx="3812287" cy="5184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b="0" sz="6000"/>
            </a:pPr>
            <a:r>
              <a:t>Health and</a:t>
            </a:r>
          </a:p>
          <a:p>
            <a:pPr algn="l" defTabSz="2438338">
              <a:lnSpc>
                <a:spcPct val="90000"/>
              </a:lnSpc>
              <a:spcBef>
                <a:spcPts val="4500"/>
              </a:spcBef>
              <a:defRPr b="0" sz="6000"/>
            </a:pPr>
            <a:r>
              <a:t>Unusual </a:t>
            </a:r>
          </a:p>
          <a:p>
            <a:pPr algn="l" defTabSz="2438338">
              <a:lnSpc>
                <a:spcPct val="90000"/>
              </a:lnSpc>
              <a:spcBef>
                <a:spcPts val="4500"/>
              </a:spcBef>
              <a:defRPr b="0" sz="6000"/>
            </a:pPr>
            <a:r>
              <a:t>Activities</a:t>
            </a:r>
          </a:p>
          <a:p>
            <a:pPr algn="l" defTabSz="2438338">
              <a:lnSpc>
                <a:spcPct val="90000"/>
              </a:lnSpc>
              <a:spcBef>
                <a:spcPts val="4500"/>
              </a:spcBef>
              <a:defRPr b="0" sz="60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8"/>
      <p:bldP build="whole" bldLvl="1" animBg="1" rev="0" advAuto="0" spid="214" grpId="17"/>
      <p:bldP build="whole" bldLvl="1" animBg="1" rev="0" advAuto="0" spid="198" grpId="1"/>
      <p:bldP build="whole" bldLvl="1" animBg="1" rev="0" advAuto="0" spid="201" grpId="4"/>
      <p:bldP build="whole" bldLvl="1" animBg="1" rev="0" advAuto="0" spid="208" grpId="11"/>
      <p:bldP build="whole" bldLvl="1" animBg="1" rev="0" advAuto="0" spid="199" grpId="2"/>
      <p:bldP build="whole" bldLvl="1" animBg="1" rev="0" advAuto="0" spid="206" grpId="9"/>
      <p:bldP build="whole" bldLvl="1" animBg="1" rev="0" advAuto="0" spid="202" grpId="5"/>
      <p:bldP build="whole" bldLvl="1" animBg="1" rev="0" advAuto="0" spid="209" grpId="12"/>
      <p:bldP build="whole" bldLvl="1" animBg="1" rev="0" advAuto="0" spid="200" grpId="3"/>
      <p:bldP build="whole" bldLvl="1" animBg="1" rev="0" advAuto="0" spid="204" grpId="7"/>
      <p:bldP build="whole" bldLvl="1" animBg="1" rev="0" advAuto="0" spid="207" grpId="10"/>
      <p:bldP build="whole" bldLvl="1" animBg="1" rev="0" advAuto="0" spid="205" grpId="6"/>
      <p:bldP build="whole" bldLvl="1" animBg="1" rev="0" advAuto="0" spid="203" grpId="8"/>
      <p:bldP build="whole" bldLvl="1" animBg="1" rev="0" advAuto="0" spid="210" grpId="13"/>
      <p:bldP build="whole" bldLvl="1" animBg="1" rev="0" advAuto="0" spid="211" grpId="14"/>
      <p:bldP build="whole" bldLvl="1" animBg="1" rev="0" advAuto="0" spid="212" grpId="15"/>
      <p:bldP build="whole" bldLvl="1" animBg="1" rev="0" advAuto="0" spid="213" grpId="16"/>
      <p:bldP build="whole" bldLvl="1" animBg="1" rev="0" advAuto="0" spid="216" grpId="19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warm Architecture"/>
          <p:cNvSpPr txBox="1"/>
          <p:nvPr/>
        </p:nvSpPr>
        <p:spPr>
          <a:xfrm>
            <a:off x="321801" y="298649"/>
            <a:ext cx="1128649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10000"/>
            </a:lvl1pPr>
          </a:lstStyle>
          <a:p>
            <a:pPr/>
            <a:r>
              <a:t>Swarm Architecture</a:t>
            </a:r>
          </a:p>
        </p:txBody>
      </p:sp>
      <p:sp>
        <p:nvSpPr>
          <p:cNvPr id="1441" name="API"/>
          <p:cNvSpPr/>
          <p:nvPr/>
        </p:nvSpPr>
        <p:spPr>
          <a:xfrm>
            <a:off x="5465134" y="2985941"/>
            <a:ext cx="4172444" cy="958613"/>
          </a:xfrm>
          <a:prstGeom prst="roundRect">
            <a:avLst>
              <a:gd name="adj" fmla="val 1987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1442" name="Orchestrator"/>
          <p:cNvSpPr/>
          <p:nvPr/>
        </p:nvSpPr>
        <p:spPr>
          <a:xfrm>
            <a:off x="5465134" y="4838875"/>
            <a:ext cx="4172444" cy="958613"/>
          </a:xfrm>
          <a:prstGeom prst="roundRect">
            <a:avLst>
              <a:gd name="adj" fmla="val 1987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Orchestrator</a:t>
            </a:r>
          </a:p>
        </p:txBody>
      </p:sp>
      <p:sp>
        <p:nvSpPr>
          <p:cNvPr id="1443" name="Allocator"/>
          <p:cNvSpPr/>
          <p:nvPr/>
        </p:nvSpPr>
        <p:spPr>
          <a:xfrm>
            <a:off x="5465134" y="6439075"/>
            <a:ext cx="4172444" cy="958613"/>
          </a:xfrm>
          <a:prstGeom prst="roundRect">
            <a:avLst>
              <a:gd name="adj" fmla="val 19872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Allocator</a:t>
            </a:r>
          </a:p>
        </p:txBody>
      </p:sp>
      <p:sp>
        <p:nvSpPr>
          <p:cNvPr id="1444" name="Dispatcher"/>
          <p:cNvSpPr/>
          <p:nvPr/>
        </p:nvSpPr>
        <p:spPr>
          <a:xfrm>
            <a:off x="5465134" y="8039275"/>
            <a:ext cx="4172444" cy="958613"/>
          </a:xfrm>
          <a:prstGeom prst="roundRect">
            <a:avLst>
              <a:gd name="adj" fmla="val 1987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Dispatcher</a:t>
            </a:r>
          </a:p>
        </p:txBody>
      </p:sp>
      <p:sp>
        <p:nvSpPr>
          <p:cNvPr id="1445" name="Scheduler"/>
          <p:cNvSpPr/>
          <p:nvPr/>
        </p:nvSpPr>
        <p:spPr>
          <a:xfrm>
            <a:off x="5465134" y="9639475"/>
            <a:ext cx="4172444" cy="958613"/>
          </a:xfrm>
          <a:prstGeom prst="roundRect">
            <a:avLst>
              <a:gd name="adj" fmla="val 1987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Scheduler</a:t>
            </a:r>
          </a:p>
        </p:txBody>
      </p:sp>
      <p:sp>
        <p:nvSpPr>
          <p:cNvPr id="1446" name="Worker"/>
          <p:cNvSpPr/>
          <p:nvPr/>
        </p:nvSpPr>
        <p:spPr>
          <a:xfrm>
            <a:off x="17556932" y="6305567"/>
            <a:ext cx="4172444" cy="958613"/>
          </a:xfrm>
          <a:prstGeom prst="roundRect">
            <a:avLst>
              <a:gd name="adj" fmla="val 1987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Worker</a:t>
            </a:r>
          </a:p>
        </p:txBody>
      </p:sp>
      <p:sp>
        <p:nvSpPr>
          <p:cNvPr id="1447" name="Executor"/>
          <p:cNvSpPr/>
          <p:nvPr/>
        </p:nvSpPr>
        <p:spPr>
          <a:xfrm>
            <a:off x="17556932" y="8158502"/>
            <a:ext cx="4172444" cy="958613"/>
          </a:xfrm>
          <a:prstGeom prst="roundRect">
            <a:avLst>
              <a:gd name="adj" fmla="val 1987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448" name="Container"/>
          <p:cNvSpPr/>
          <p:nvPr/>
        </p:nvSpPr>
        <p:spPr>
          <a:xfrm>
            <a:off x="17556932" y="3597689"/>
            <a:ext cx="2616694" cy="1824675"/>
          </a:xfrm>
          <a:prstGeom prst="roundRect">
            <a:avLst>
              <a:gd name="adj" fmla="val 88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449" name="Worker Node"/>
          <p:cNvSpPr txBox="1"/>
          <p:nvPr/>
        </p:nvSpPr>
        <p:spPr>
          <a:xfrm>
            <a:off x="16977232" y="9547026"/>
            <a:ext cx="5331842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Worker Node</a:t>
            </a:r>
          </a:p>
        </p:txBody>
      </p:sp>
      <p:sp>
        <p:nvSpPr>
          <p:cNvPr id="1450" name="Manager Node"/>
          <p:cNvSpPr txBox="1"/>
          <p:nvPr/>
        </p:nvSpPr>
        <p:spPr>
          <a:xfrm>
            <a:off x="4538726" y="10994826"/>
            <a:ext cx="6025262" cy="114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Manager Node</a:t>
            </a:r>
          </a:p>
        </p:txBody>
      </p:sp>
      <p:sp>
        <p:nvSpPr>
          <p:cNvPr id="1451" name="Line"/>
          <p:cNvSpPr/>
          <p:nvPr/>
        </p:nvSpPr>
        <p:spPr>
          <a:xfrm flipH="1">
            <a:off x="9853987" y="7030526"/>
            <a:ext cx="7479984" cy="14729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2" name="Line"/>
          <p:cNvSpPr/>
          <p:nvPr/>
        </p:nvSpPr>
        <p:spPr>
          <a:xfrm>
            <a:off x="7551356" y="4030720"/>
            <a:ext cx="1" cy="95861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3" name="Line"/>
          <p:cNvSpPr/>
          <p:nvPr/>
        </p:nvSpPr>
        <p:spPr>
          <a:xfrm>
            <a:off x="7551356" y="5512608"/>
            <a:ext cx="1" cy="95861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4" name="Line"/>
          <p:cNvSpPr/>
          <p:nvPr/>
        </p:nvSpPr>
        <p:spPr>
          <a:xfrm>
            <a:off x="7551356" y="7239175"/>
            <a:ext cx="1" cy="95861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5" name="Line"/>
          <p:cNvSpPr/>
          <p:nvPr/>
        </p:nvSpPr>
        <p:spPr>
          <a:xfrm>
            <a:off x="7551356" y="8839375"/>
            <a:ext cx="1" cy="958613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6" name="Line"/>
          <p:cNvSpPr/>
          <p:nvPr/>
        </p:nvSpPr>
        <p:spPr>
          <a:xfrm flipV="1">
            <a:off x="20188111" y="7218917"/>
            <a:ext cx="1" cy="999130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7" name="Line"/>
          <p:cNvSpPr/>
          <p:nvPr/>
        </p:nvSpPr>
        <p:spPr>
          <a:xfrm flipV="1">
            <a:off x="19299111" y="5492349"/>
            <a:ext cx="1" cy="746396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8" name="RAFT"/>
          <p:cNvSpPr txBox="1"/>
          <p:nvPr/>
        </p:nvSpPr>
        <p:spPr>
          <a:xfrm>
            <a:off x="2074926" y="5914827"/>
            <a:ext cx="2319910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lnSpc>
                <a:spcPct val="90000"/>
              </a:lnSpc>
              <a:spcBef>
                <a:spcPts val="4500"/>
              </a:spcBef>
              <a:defRPr b="0" sz="7000"/>
            </a:lvl1pPr>
          </a:lstStyle>
          <a:p>
            <a:pPr/>
            <a:r>
              <a:t>RAFT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7" grpId="17"/>
      <p:bldP build="whole" bldLvl="1" animBg="1" rev="0" advAuto="0" spid="1448" grpId="18"/>
      <p:bldP build="whole" bldLvl="1" animBg="1" rev="0" advAuto="0" spid="1458" grpId="19"/>
      <p:bldP build="whole" bldLvl="1" animBg="1" rev="0" advAuto="0" spid="1440" grpId="1"/>
      <p:bldP build="whole" bldLvl="1" animBg="1" rev="0" advAuto="0" spid="1443" grpId="8"/>
      <p:bldP build="whole" bldLvl="1" animBg="1" rev="0" advAuto="0" spid="1446" grpId="13"/>
      <p:bldP build="whole" bldLvl="1" animBg="1" rev="0" advAuto="0" spid="1450" grpId="2"/>
      <p:bldP build="whole" bldLvl="1" animBg="1" rev="0" advAuto="0" spid="1452" grpId="5"/>
      <p:bldP build="whole" bldLvl="1" animBg="1" rev="0" advAuto="0" spid="1451" grpId="16"/>
      <p:bldP build="whole" bldLvl="1" animBg="1" rev="0" advAuto="0" spid="1456" grpId="15"/>
      <p:bldP build="whole" bldLvl="1" animBg="1" rev="0" advAuto="0" spid="1444" grpId="10"/>
      <p:bldP build="whole" bldLvl="1" animBg="1" rev="0" advAuto="0" spid="1453" grpId="7"/>
      <p:bldP build="whole" bldLvl="1" animBg="1" rev="0" advAuto="0" spid="1455" grpId="11"/>
      <p:bldP build="whole" bldLvl="1" animBg="1" rev="0" advAuto="0" spid="1442" grpId="6"/>
      <p:bldP build="whole" bldLvl="1" animBg="1" rev="0" advAuto="0" spid="1449" grpId="3"/>
      <p:bldP build="whole" bldLvl="1" animBg="1" rev="0" advAuto="0" spid="1454" grpId="9"/>
      <p:bldP build="whole" bldLvl="1" animBg="1" rev="0" advAuto="0" spid="1445" grpId="12"/>
      <p:bldP build="whole" bldLvl="1" animBg="1" rev="0" advAuto="0" spid="1441" grpId="4"/>
      <p:bldP build="whole" bldLvl="1" animBg="1" rev="0" advAuto="0" spid="1447" grpId="14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ervice"/>
          <p:cNvSpPr txBox="1"/>
          <p:nvPr/>
        </p:nvSpPr>
        <p:spPr>
          <a:xfrm>
            <a:off x="439419" y="608969"/>
            <a:ext cx="46075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Service</a:t>
            </a:r>
          </a:p>
        </p:txBody>
      </p:sp>
      <p:sp>
        <p:nvSpPr>
          <p:cNvPr id="1461" name="Redis"/>
          <p:cNvSpPr txBox="1"/>
          <p:nvPr/>
        </p:nvSpPr>
        <p:spPr>
          <a:xfrm>
            <a:off x="9504679" y="3021969"/>
            <a:ext cx="354584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Redis</a:t>
            </a:r>
          </a:p>
        </p:txBody>
      </p:sp>
      <p:sp>
        <p:nvSpPr>
          <p:cNvPr id="1462" name="3"/>
          <p:cNvSpPr txBox="1"/>
          <p:nvPr/>
        </p:nvSpPr>
        <p:spPr>
          <a:xfrm>
            <a:off x="10867389" y="6044569"/>
            <a:ext cx="82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3</a:t>
            </a:r>
          </a:p>
        </p:txBody>
      </p:sp>
      <p:sp>
        <p:nvSpPr>
          <p:cNvPr id="1463" name="8"/>
          <p:cNvSpPr txBox="1"/>
          <p:nvPr/>
        </p:nvSpPr>
        <p:spPr>
          <a:xfrm>
            <a:off x="10867389" y="8444869"/>
            <a:ext cx="82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8</a:t>
            </a:r>
          </a:p>
        </p:txBody>
      </p:sp>
      <p:sp>
        <p:nvSpPr>
          <p:cNvPr id="1464" name="5"/>
          <p:cNvSpPr txBox="1"/>
          <p:nvPr/>
        </p:nvSpPr>
        <p:spPr>
          <a:xfrm>
            <a:off x="10867389" y="10845169"/>
            <a:ext cx="82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5</a:t>
            </a:r>
          </a:p>
        </p:txBody>
      </p:sp>
      <p:sp>
        <p:nvSpPr>
          <p:cNvPr id="1465" name="Older Version"/>
          <p:cNvSpPr txBox="1"/>
          <p:nvPr/>
        </p:nvSpPr>
        <p:spPr>
          <a:xfrm>
            <a:off x="15395575" y="3021969"/>
            <a:ext cx="82740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Older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docker stack deploy"/>
          <p:cNvSpPr txBox="1"/>
          <p:nvPr/>
        </p:nvSpPr>
        <p:spPr>
          <a:xfrm>
            <a:off x="2385607" y="6421373"/>
            <a:ext cx="93355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docker stack deploy</a:t>
            </a:r>
          </a:p>
        </p:txBody>
      </p:sp>
      <p:sp>
        <p:nvSpPr>
          <p:cNvPr id="1468" name="docker-compose.yml"/>
          <p:cNvSpPr txBox="1"/>
          <p:nvPr/>
        </p:nvSpPr>
        <p:spPr>
          <a:xfrm>
            <a:off x="12284924" y="6421373"/>
            <a:ext cx="971346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docker-compose.yml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7" grpId="1"/>
      <p:bldP build="whole" bldLvl="1" animBg="1" rev="0" advAuto="0" spid="1468" grpId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Ansible"/>
          <p:cNvSpPr txBox="1"/>
          <p:nvPr/>
        </p:nvSpPr>
        <p:spPr>
          <a:xfrm>
            <a:off x="684165" y="227378"/>
            <a:ext cx="45796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Ansible</a:t>
            </a:r>
          </a:p>
        </p:txBody>
      </p:sp>
      <p:sp>
        <p:nvSpPr>
          <p:cNvPr id="1471" name="Host1"/>
          <p:cNvSpPr/>
          <p:nvPr/>
        </p:nvSpPr>
        <p:spPr>
          <a:xfrm>
            <a:off x="16153646" y="2772104"/>
            <a:ext cx="3550049" cy="26390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Host1</a:t>
            </a:r>
          </a:p>
        </p:txBody>
      </p:sp>
      <p:sp>
        <p:nvSpPr>
          <p:cNvPr id="1472" name="Host2"/>
          <p:cNvSpPr/>
          <p:nvPr/>
        </p:nvSpPr>
        <p:spPr>
          <a:xfrm>
            <a:off x="16153646" y="7013178"/>
            <a:ext cx="3550049" cy="263903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Host2</a:t>
            </a:r>
          </a:p>
        </p:txBody>
      </p:sp>
      <p:sp>
        <p:nvSpPr>
          <p:cNvPr id="1473" name="Host3"/>
          <p:cNvSpPr/>
          <p:nvPr/>
        </p:nvSpPr>
        <p:spPr>
          <a:xfrm>
            <a:off x="16153646" y="10849589"/>
            <a:ext cx="3550049" cy="263903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Host3</a:t>
            </a:r>
          </a:p>
        </p:txBody>
      </p:sp>
      <p:sp>
        <p:nvSpPr>
          <p:cNvPr id="1474" name="Ansible…"/>
          <p:cNvSpPr/>
          <p:nvPr/>
        </p:nvSpPr>
        <p:spPr>
          <a:xfrm>
            <a:off x="3668647" y="6709681"/>
            <a:ext cx="3550049" cy="263903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Ansible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Master</a:t>
            </a:r>
          </a:p>
        </p:txBody>
      </p:sp>
      <p:sp>
        <p:nvSpPr>
          <p:cNvPr id="1475" name="Line"/>
          <p:cNvSpPr/>
          <p:nvPr/>
        </p:nvSpPr>
        <p:spPr>
          <a:xfrm flipV="1">
            <a:off x="7594673" y="3678644"/>
            <a:ext cx="8188330" cy="3775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6" name="Line"/>
          <p:cNvSpPr/>
          <p:nvPr/>
        </p:nvSpPr>
        <p:spPr>
          <a:xfrm>
            <a:off x="7611526" y="8052920"/>
            <a:ext cx="81830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7" name="Line"/>
          <p:cNvSpPr/>
          <p:nvPr/>
        </p:nvSpPr>
        <p:spPr>
          <a:xfrm>
            <a:off x="7611526" y="8921803"/>
            <a:ext cx="8153799" cy="30011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8" name="SSH"/>
          <p:cNvSpPr txBox="1"/>
          <p:nvPr/>
        </p:nvSpPr>
        <p:spPr>
          <a:xfrm>
            <a:off x="9426836" y="3719377"/>
            <a:ext cx="21859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SSH</a:t>
            </a:r>
          </a:p>
        </p:txBody>
      </p:sp>
      <p:sp>
        <p:nvSpPr>
          <p:cNvPr id="1479" name="ad hoc"/>
          <p:cNvSpPr txBox="1"/>
          <p:nvPr/>
        </p:nvSpPr>
        <p:spPr>
          <a:xfrm>
            <a:off x="10488421" y="6314631"/>
            <a:ext cx="340715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ad hoc</a:t>
            </a:r>
          </a:p>
        </p:txBody>
      </p:sp>
      <p:sp>
        <p:nvSpPr>
          <p:cNvPr id="1480" name="Provisioning/CM"/>
          <p:cNvSpPr txBox="1"/>
          <p:nvPr/>
        </p:nvSpPr>
        <p:spPr>
          <a:xfrm>
            <a:off x="13288960" y="227378"/>
            <a:ext cx="101561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Provisioning/CM</a:t>
            </a:r>
          </a:p>
        </p:txBody>
      </p:sp>
      <p:sp>
        <p:nvSpPr>
          <p:cNvPr id="1481" name="playbook"/>
          <p:cNvSpPr txBox="1"/>
          <p:nvPr/>
        </p:nvSpPr>
        <p:spPr>
          <a:xfrm>
            <a:off x="3978458" y="9961974"/>
            <a:ext cx="455320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playbook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0" grpId="2"/>
      <p:bldP build="whole" bldLvl="1" animBg="1" rev="0" advAuto="0" spid="1470" grpId="1"/>
      <p:bldP build="whole" bldLvl="1" animBg="1" rev="0" advAuto="0" spid="1471" grpId="4"/>
      <p:bldP build="whole" bldLvl="1" animBg="1" rev="0" advAuto="0" spid="1477" grpId="9"/>
      <p:bldP build="whole" bldLvl="1" animBg="1" rev="0" advAuto="0" spid="1472" grpId="5"/>
      <p:bldP build="whole" bldLvl="1" animBg="1" rev="0" advAuto="0" spid="1474" grpId="3"/>
      <p:bldP build="whole" bldLvl="1" animBg="1" rev="0" advAuto="0" spid="1478" grpId="10"/>
      <p:bldP build="whole" bldLvl="1" animBg="1" rev="0" advAuto="0" spid="1479" grpId="11"/>
      <p:bldP build="whole" bldLvl="1" animBg="1" rev="0" advAuto="0" spid="1473" grpId="6"/>
      <p:bldP build="whole" bldLvl="1" animBg="1" rev="0" advAuto="0" spid="1475" grpId="7"/>
      <p:bldP build="whole" bldLvl="1" animBg="1" rev="0" advAuto="0" spid="1476" grpId="8"/>
      <p:bldP build="whole" bldLvl="1" animBg="1" rev="0" advAuto="0" spid="1481" grpId="1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