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FC8E98C-3592-4E54-B659-A5994E31A3C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D1093D-627F-444F-AFFB-510B376ABA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 free and open-source CSS framework. Provides pre-built HTML, CSS, and JavaScript components. Speeds up web development. Ensures consistency and a professional look. Think of it as a toolkit of ready-to-use website building blocks.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4408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Responsive grid </a:t>
            </a:r>
            <a:r>
              <a:rPr lang="en-GB" b="1" dirty="0" smtClean="0"/>
              <a:t>system. </a:t>
            </a:r>
            <a:r>
              <a:rPr lang="en-GB" b="1" dirty="0"/>
              <a:t>Extensive component library (buttons, forms, navigation). JavaScript plugins for interactivity. Customizable themes.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703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: The Importance of Responsive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Websites must adapt to various devices. Improved user experience. Increased accessibility. Essential for SEO (search engine optimization). People use many different devices to access the internet.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2957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Screen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Desktop computers (large screens). Laptops (medium screens). Tablets (medium-small screens). Smartphones (small screens). Each device presents unique display challenges.</a:t>
            </a:r>
          </a:p>
        </p:txBody>
      </p:sp>
    </p:spTree>
    <p:extLst>
      <p:ext uri="{BB962C8B-B14F-4D97-AF65-F5344CB8AC3E}">
        <p14:creationId xmlns:p14="http://schemas.microsoft.com/office/powerpoint/2010/main" val="261924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Bootstrap's 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Divides the screen into 12 columns. Allows for flexible layouts. Uses breakpoints to adjust columns based on screen size. Example: a website can have 3 columns on a desktop, and then stack those columns on a phone.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350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0" y="685550"/>
            <a:ext cx="8410320" cy="5181850"/>
          </a:xfrm>
        </p:spPr>
      </p:pic>
    </p:spTree>
    <p:extLst>
      <p:ext uri="{BB962C8B-B14F-4D97-AF65-F5344CB8AC3E}">
        <p14:creationId xmlns:p14="http://schemas.microsoft.com/office/powerpoint/2010/main" val="222312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 in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Breakpoints are specific screen widths. Bootstrap changes the layout at these breakpoints. Examples: </a:t>
            </a:r>
            <a:r>
              <a:rPr lang="en-GB" b="1" dirty="0" err="1"/>
              <a:t>xs</a:t>
            </a:r>
            <a:r>
              <a:rPr lang="en-GB" b="1" dirty="0"/>
              <a:t>, </a:t>
            </a:r>
            <a:r>
              <a:rPr lang="en-GB" b="1" dirty="0" err="1"/>
              <a:t>sm</a:t>
            </a:r>
            <a:r>
              <a:rPr lang="en-GB" b="1" dirty="0"/>
              <a:t>, md, </a:t>
            </a:r>
            <a:r>
              <a:rPr lang="en-GB" b="1" dirty="0" err="1"/>
              <a:t>lg</a:t>
            </a:r>
            <a:r>
              <a:rPr lang="en-GB" b="1" dirty="0"/>
              <a:t>, xl, </a:t>
            </a:r>
            <a:r>
              <a:rPr lang="en-GB" b="1" dirty="0" err="1"/>
              <a:t>xxl</a:t>
            </a:r>
            <a:r>
              <a:rPr lang="en-GB" b="1" dirty="0"/>
              <a:t>. Allows for fine-tuned control over responsiveness.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0146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30</TotalTime>
  <Words>227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Executive</vt:lpstr>
      <vt:lpstr>Introduction To Bootstrap</vt:lpstr>
      <vt:lpstr>What is Bootstrap?</vt:lpstr>
      <vt:lpstr>Key Features of Bootstrap</vt:lpstr>
      <vt:lpstr>: The Importance of Responsive Design</vt:lpstr>
      <vt:lpstr>Understanding Screen Sizes</vt:lpstr>
      <vt:lpstr>Bootstrap's Grid System</vt:lpstr>
      <vt:lpstr>PowerPoint Presentation</vt:lpstr>
      <vt:lpstr>Breakpoints in Bootstrap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Bootstrap</dc:title>
  <dc:creator>Srajan shukla</dc:creator>
  <cp:lastModifiedBy>Srajan shukla</cp:lastModifiedBy>
  <cp:revision>5</cp:revision>
  <dcterms:created xsi:type="dcterms:W3CDTF">2025-03-08T15:09:40Z</dcterms:created>
  <dcterms:modified xsi:type="dcterms:W3CDTF">2025-03-08T15:39:52Z</dcterms:modified>
</cp:coreProperties>
</file>