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F1AC8B-ADE5-4C77-9454-45718EFD4C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581D38C-9A16-4566-9D65-38B11F90A5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8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Retains its value even after the function exits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counter() {</a:t>
            </a:r>
          </a:p>
          <a:p>
            <a:r>
              <a:rPr lang="en-GB" b="1" dirty="0"/>
              <a:t>    static $count = 0; // Static variable</a:t>
            </a:r>
          </a:p>
          <a:p>
            <a:r>
              <a:rPr lang="en-GB" b="1" dirty="0"/>
              <a:t>    $count++;</a:t>
            </a:r>
          </a:p>
          <a:p>
            <a:r>
              <a:rPr lang="en-GB" b="1" dirty="0"/>
              <a:t>    echo $count . " ";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/>
              <a:t>counter(); // Output: 1</a:t>
            </a:r>
          </a:p>
          <a:p>
            <a:r>
              <a:rPr lang="en-GB" b="1" dirty="0"/>
              <a:t>counter(); // Output: 2</a:t>
            </a:r>
          </a:p>
          <a:p>
            <a:r>
              <a:rPr lang="en-GB" b="1" dirty="0"/>
              <a:t>counter(); // Output: 3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449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PHP automatically replaces variable names inside double quotes </a:t>
            </a:r>
            <a:r>
              <a:rPr lang="en-US" b="1" dirty="0" smtClean="0"/>
              <a:t>("").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$name = "Alice";</a:t>
            </a:r>
          </a:p>
          <a:p>
            <a:pPr marL="0" indent="0">
              <a:buNone/>
            </a:pPr>
            <a:r>
              <a:rPr lang="en-US" b="1" dirty="0"/>
              <a:t>echo "Hello, $name";  // ✅ Output: Hello, Alice</a:t>
            </a:r>
          </a:p>
          <a:p>
            <a:pPr marL="0" indent="0">
              <a:buNone/>
            </a:pPr>
            <a:r>
              <a:rPr lang="en-US" b="1" dirty="0"/>
              <a:t>echo 'Hello, $name';  // ❌ Output: Hello, $name (does not interpolate)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72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constant is like a variable, but its value cannot be changed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define("SITE_NAME", "</a:t>
            </a:r>
            <a:r>
              <a:rPr lang="en-GB" b="1" dirty="0" err="1"/>
              <a:t>MyWebsite</a:t>
            </a:r>
            <a:r>
              <a:rPr lang="en-GB" b="1" dirty="0"/>
              <a:t>"); // Defining a constant</a:t>
            </a:r>
          </a:p>
          <a:p>
            <a:r>
              <a:rPr lang="en-GB" b="1" dirty="0"/>
              <a:t>echo SITE_NAME; // Output: </a:t>
            </a:r>
            <a:r>
              <a:rPr lang="en-GB" b="1" dirty="0" err="1"/>
              <a:t>MyWebsite</a:t>
            </a:r>
            <a:endParaRPr lang="en-GB" b="1" dirty="0"/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1574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echo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echo statement in PHP is used to output data to the browser. It is one of the most commonly used functions for displaying text, variables, HTML, or any other </a:t>
            </a:r>
            <a:r>
              <a:rPr lang="en-GB" b="1" dirty="0" smtClean="0"/>
              <a:t>output </a:t>
            </a:r>
            <a:r>
              <a:rPr lang="en-GB" b="1" dirty="0"/>
              <a:t>in PHP</a:t>
            </a:r>
            <a:r>
              <a:rPr lang="en-GB" b="1" dirty="0" smtClean="0"/>
              <a:t>.</a:t>
            </a:r>
          </a:p>
          <a:p>
            <a:r>
              <a:rPr lang="en-US" b="1" dirty="0"/>
              <a:t>Basic Syntax of </a:t>
            </a:r>
            <a:r>
              <a:rPr lang="en-US" b="1" dirty="0" smtClean="0"/>
              <a:t>echo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echo "Hello, World!";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928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 of echo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✅ Can output multiple values (comma-separated).</a:t>
            </a:r>
            <a:br>
              <a:rPr lang="en-GB" b="1" dirty="0" smtClean="0"/>
            </a:br>
            <a:r>
              <a:rPr lang="en-GB" b="1" dirty="0" smtClean="0"/>
              <a:t>✅ Faster than print (since it doesn’t return a value).</a:t>
            </a:r>
            <a:br>
              <a:rPr lang="en-GB" b="1" dirty="0" smtClean="0"/>
            </a:br>
            <a:r>
              <a:rPr lang="en-GB" b="1" dirty="0" smtClean="0"/>
              <a:t>✅ Does not require parentheses (()), but can be used with them</a:t>
            </a:r>
          </a:p>
          <a:p>
            <a:r>
              <a:rPr lang="en-US" b="1" dirty="0" smtClean="0"/>
              <a:t>echo with Variables</a:t>
            </a:r>
          </a:p>
          <a:p>
            <a:r>
              <a:rPr lang="en-GB" b="1" dirty="0" smtClean="0"/>
              <a:t>&lt;?</a:t>
            </a:r>
            <a:r>
              <a:rPr lang="en-GB" b="1" dirty="0" err="1" smtClean="0"/>
              <a:t>php</a:t>
            </a:r>
            <a:endParaRPr lang="en-GB" b="1" dirty="0" smtClean="0"/>
          </a:p>
          <a:p>
            <a:r>
              <a:rPr lang="en-GB" b="1" dirty="0" smtClean="0"/>
              <a:t>$name = "Alice";</a:t>
            </a:r>
          </a:p>
          <a:p>
            <a:r>
              <a:rPr lang="en-GB" b="1" dirty="0" smtClean="0"/>
              <a:t>$age = 25;</a:t>
            </a:r>
          </a:p>
          <a:p>
            <a:r>
              <a:rPr lang="en-GB" b="1" dirty="0" smtClean="0"/>
              <a:t>echo "My name is $name and I am $age years old.";</a:t>
            </a:r>
          </a:p>
          <a:p>
            <a:r>
              <a:rPr lang="en-GB" b="1" dirty="0" smtClean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10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echo 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embed HTML inside echo to generate dynamic content.</a:t>
            </a:r>
          </a:p>
          <a:p>
            <a:pPr marL="0" indent="0"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echo "&lt;h1&gt;Welcome to My Website&lt;/h1&gt;";</a:t>
            </a:r>
          </a:p>
          <a:p>
            <a:pPr marL="0" indent="0">
              <a:buNone/>
            </a:pPr>
            <a:r>
              <a:rPr lang="en-GB" b="1" dirty="0"/>
              <a:t>echo "&lt;p&gt;This is a paragraph.&lt;/p&gt;";</a:t>
            </a:r>
          </a:p>
          <a:p>
            <a:pPr marL="0" indent="0">
              <a:buNone/>
            </a:pPr>
            <a:r>
              <a:rPr lang="en-GB" b="1" dirty="0"/>
              <a:t>?&gt;</a:t>
            </a:r>
          </a:p>
          <a:p>
            <a:pPr marL="0" indent="0">
              <a:buNone/>
            </a:pPr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87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err="1"/>
              <a:t>vs</a:t>
            </a:r>
            <a:r>
              <a:rPr lang="en-US" dirty="0"/>
              <a:t> Double Quotes in echo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Double quotes ("") allow variable interpolation (expanding variables inside the string). Single quotes ('') treat everything as a string.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$name = "Alice";</a:t>
            </a:r>
          </a:p>
          <a:p>
            <a:r>
              <a:rPr lang="en-US" b="1" dirty="0"/>
              <a:t>echo "Hello, $name"; // ✅ Output: Hello, Alice</a:t>
            </a:r>
          </a:p>
          <a:p>
            <a:r>
              <a:rPr lang="en-US" b="1" dirty="0"/>
              <a:t>echo 'Hello, $name'; // ❌ Output: Hello, $name (does not expand the variable)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761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echo with Concatenation (.)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If you use single quotes, or want to combine text and </a:t>
            </a:r>
            <a:r>
              <a:rPr lang="en-GB" b="1" dirty="0" smtClean="0"/>
              <a:t>variables</a:t>
            </a:r>
            <a:r>
              <a:rPr lang="en-GB" b="1" dirty="0"/>
              <a:t>, use concatenation (. operator</a:t>
            </a:r>
            <a:r>
              <a:rPr lang="en-GB" b="1" dirty="0" smtClean="0"/>
              <a:t>).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$name = "Bob";</a:t>
            </a:r>
          </a:p>
          <a:p>
            <a:r>
              <a:rPr lang="en-US" b="1" dirty="0"/>
              <a:t>echo 'Hello, ' . $name . '!'; // ✅ Output: Hello, Bob!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552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with 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You can dynamically add values inside HTML attributes</a:t>
            </a:r>
            <a:r>
              <a:rPr lang="en-GB" b="1" dirty="0" smtClean="0"/>
              <a:t>.</a:t>
            </a:r>
            <a:endParaRPr lang="en-GB" b="1" dirty="0"/>
          </a:p>
          <a:p>
            <a:endParaRPr lang="en-US" b="1" dirty="0" smtClean="0"/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</a:t>
            </a:r>
            <a:r>
              <a:rPr lang="en-GB" b="1" dirty="0" err="1"/>
              <a:t>color</a:t>
            </a:r>
            <a:r>
              <a:rPr lang="en-GB" b="1" dirty="0"/>
              <a:t> = "blue";</a:t>
            </a:r>
          </a:p>
          <a:p>
            <a:r>
              <a:rPr lang="en-GB" b="1" dirty="0"/>
              <a:t>echo "&lt;p style='</a:t>
            </a:r>
            <a:r>
              <a:rPr lang="en-GB" b="1" dirty="0" err="1"/>
              <a:t>color</a:t>
            </a:r>
            <a:r>
              <a:rPr lang="en-GB" b="1" dirty="0"/>
              <a:t>: $</a:t>
            </a:r>
            <a:r>
              <a:rPr lang="en-GB" b="1" dirty="0" err="1"/>
              <a:t>color</a:t>
            </a:r>
            <a:r>
              <a:rPr lang="en-GB" b="1" dirty="0"/>
              <a:t>;'&gt;This is a blue paragraph.&lt;/p&gt;";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538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 PHP, data types define the kind of values a variable can hold. PHP is a loosely typed language, meaning you don’t need to specify the data type—it is automatically determined based on the assigned value.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8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(Hypertext </a:t>
            </a:r>
            <a:r>
              <a:rPr lang="en-GB" b="1" dirty="0" err="1"/>
              <a:t>Preprocessor</a:t>
            </a:r>
            <a:r>
              <a:rPr lang="en-GB" b="1" dirty="0"/>
              <a:t>) is a popular server-side scripting language used to create dynamic and interactive web applications. It works with HTML to generate web pages, handle forms, and interact with databases.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2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Supports 8 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PHP data types can be categorized into:</a:t>
            </a:r>
            <a:br>
              <a:rPr lang="en-US" b="1" dirty="0"/>
            </a:br>
            <a:r>
              <a:rPr lang="en-US" b="1" dirty="0"/>
              <a:t>1</a:t>
            </a:r>
            <a:r>
              <a:rPr lang="en-US" b="1" dirty="0" smtClean="0"/>
              <a:t>️Scalar </a:t>
            </a:r>
            <a:r>
              <a:rPr lang="en-US" b="1" dirty="0"/>
              <a:t>Types (Single values)</a:t>
            </a:r>
          </a:p>
          <a:p>
            <a:r>
              <a:rPr lang="en-US" b="1" dirty="0"/>
              <a:t>String</a:t>
            </a:r>
          </a:p>
          <a:p>
            <a:r>
              <a:rPr lang="en-US" b="1" dirty="0"/>
              <a:t>Integer</a:t>
            </a:r>
          </a:p>
          <a:p>
            <a:r>
              <a:rPr lang="en-US" b="1" dirty="0"/>
              <a:t>Float (Double)</a:t>
            </a:r>
          </a:p>
          <a:p>
            <a:r>
              <a:rPr lang="en-US" b="1" dirty="0"/>
              <a:t>Boolean</a:t>
            </a:r>
          </a:p>
          <a:p>
            <a:r>
              <a:rPr lang="en-US" b="1" dirty="0"/>
              <a:t>2</a:t>
            </a:r>
            <a:r>
              <a:rPr lang="en-US" b="1" dirty="0" smtClean="0"/>
              <a:t>️Compound </a:t>
            </a:r>
            <a:r>
              <a:rPr lang="en-US" b="1" dirty="0"/>
              <a:t>Types (Multiple values)</a:t>
            </a:r>
          </a:p>
          <a:p>
            <a:r>
              <a:rPr lang="en-US" b="1" dirty="0"/>
              <a:t>Array</a:t>
            </a:r>
          </a:p>
          <a:p>
            <a:r>
              <a:rPr lang="en-US" b="1" dirty="0"/>
              <a:t>Object</a:t>
            </a:r>
          </a:p>
          <a:p>
            <a:r>
              <a:rPr lang="en-US" b="1" dirty="0"/>
              <a:t>3</a:t>
            </a:r>
            <a:r>
              <a:rPr lang="en-US" b="1" dirty="0" smtClean="0"/>
              <a:t>️Special </a:t>
            </a:r>
            <a:r>
              <a:rPr lang="en-US" b="1" dirty="0"/>
              <a:t>Types</a:t>
            </a:r>
          </a:p>
          <a:p>
            <a:r>
              <a:rPr lang="en-US" b="1" dirty="0"/>
              <a:t>NULL</a:t>
            </a:r>
          </a:p>
          <a:p>
            <a:r>
              <a:rPr lang="en-US" b="1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63579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6629400"/>
          </a:xfrm>
        </p:spPr>
        <p:txBody>
          <a:bodyPr>
            <a:noAutofit/>
          </a:bodyPr>
          <a:lstStyle/>
          <a:p>
            <a:r>
              <a:rPr lang="en-US" sz="1400" b="1" dirty="0"/>
              <a:t>&lt;?</a:t>
            </a:r>
            <a:r>
              <a:rPr lang="en-US" sz="1400" b="1" dirty="0" err="1"/>
              <a:t>php</a:t>
            </a:r>
            <a:endParaRPr lang="en-US" sz="1400" b="1" dirty="0"/>
          </a:p>
          <a:p>
            <a:r>
              <a:rPr lang="en-US" sz="1400" b="1" dirty="0"/>
              <a:t>// String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stringVar</a:t>
            </a:r>
            <a:r>
              <a:rPr lang="en-US" sz="1400" b="1" dirty="0"/>
              <a:t> = "Hello, PHP!";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stringVar</a:t>
            </a:r>
            <a:r>
              <a:rPr lang="en-US" sz="1400" b="1" dirty="0"/>
              <a:t>); // Output: string(12) "Hello, PHP!"</a:t>
            </a:r>
          </a:p>
          <a:p>
            <a:endParaRPr lang="en-US" sz="1400" b="1" dirty="0"/>
          </a:p>
          <a:p>
            <a:r>
              <a:rPr lang="en-US" sz="1400" b="1" dirty="0"/>
              <a:t>// Integer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intVar</a:t>
            </a:r>
            <a:r>
              <a:rPr lang="en-US" sz="1400" b="1" dirty="0"/>
              <a:t> = 100;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intVar</a:t>
            </a:r>
            <a:r>
              <a:rPr lang="en-US" sz="1400" b="1" dirty="0"/>
              <a:t>); // Output: </a:t>
            </a:r>
            <a:r>
              <a:rPr lang="en-US" sz="1400" b="1" dirty="0" err="1"/>
              <a:t>int</a:t>
            </a:r>
            <a:r>
              <a:rPr lang="en-US" sz="1400" b="1" dirty="0"/>
              <a:t>(100)</a:t>
            </a:r>
          </a:p>
          <a:p>
            <a:endParaRPr lang="en-US" sz="1400" b="1" dirty="0"/>
          </a:p>
          <a:p>
            <a:r>
              <a:rPr lang="en-US" sz="1400" b="1" dirty="0"/>
              <a:t>// Float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floatVar</a:t>
            </a:r>
            <a:r>
              <a:rPr lang="en-US" sz="1400" b="1" dirty="0"/>
              <a:t> = 99.99;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floatVar</a:t>
            </a:r>
            <a:r>
              <a:rPr lang="en-US" sz="1400" b="1" dirty="0"/>
              <a:t>); // Output: float(99.99)</a:t>
            </a:r>
          </a:p>
          <a:p>
            <a:endParaRPr lang="en-US" sz="1400" b="1" dirty="0"/>
          </a:p>
          <a:p>
            <a:r>
              <a:rPr lang="en-US" sz="1400" b="1" dirty="0"/>
              <a:t>// Boolean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boolVar</a:t>
            </a:r>
            <a:r>
              <a:rPr lang="en-US" sz="1400" b="1" dirty="0"/>
              <a:t> = true;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boolVar</a:t>
            </a:r>
            <a:r>
              <a:rPr lang="en-US" sz="1400" b="1" dirty="0"/>
              <a:t>); // Output: </a:t>
            </a:r>
            <a:r>
              <a:rPr lang="en-US" sz="1400" b="1" dirty="0" err="1"/>
              <a:t>bool</a:t>
            </a:r>
            <a:r>
              <a:rPr lang="en-US" sz="1400" b="1" dirty="0"/>
              <a:t>(true)</a:t>
            </a:r>
          </a:p>
          <a:p>
            <a:endParaRPr lang="en-US" sz="1400" b="1" dirty="0"/>
          </a:p>
          <a:p>
            <a:r>
              <a:rPr lang="en-US" sz="1400" b="1" dirty="0"/>
              <a:t>// Array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arrayVar</a:t>
            </a:r>
            <a:r>
              <a:rPr lang="en-US" sz="1400" b="1" dirty="0"/>
              <a:t> = array("Apple", "Banana", "Cherry");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arrayVar</a:t>
            </a:r>
            <a:r>
              <a:rPr lang="en-US" sz="1400" b="1" dirty="0"/>
              <a:t>); // Output: array(3) { [0]=&gt; string(5) "Apple" [1]=&gt; string(6) "Banana" [2]=&gt; string(6) "Cherry" }</a:t>
            </a:r>
          </a:p>
          <a:p>
            <a:endParaRPr lang="en-US" sz="1400" b="1" dirty="0"/>
          </a:p>
          <a:p>
            <a:r>
              <a:rPr lang="en-US" sz="1400" b="1" dirty="0"/>
              <a:t>// NULL</a:t>
            </a:r>
          </a:p>
          <a:p>
            <a:r>
              <a:rPr lang="en-US" sz="1400" b="1" dirty="0"/>
              <a:t>$</a:t>
            </a:r>
            <a:r>
              <a:rPr lang="en-US" sz="1400" b="1" dirty="0" err="1"/>
              <a:t>nullVar</a:t>
            </a:r>
            <a:r>
              <a:rPr lang="en-US" sz="1400" b="1" dirty="0"/>
              <a:t> = null;</a:t>
            </a:r>
          </a:p>
          <a:p>
            <a:r>
              <a:rPr lang="en-US" sz="1400" b="1" dirty="0" err="1"/>
              <a:t>var_dump</a:t>
            </a:r>
            <a:r>
              <a:rPr lang="en-US" sz="1400" b="1" dirty="0"/>
              <a:t>($</a:t>
            </a:r>
            <a:r>
              <a:rPr lang="en-US" sz="1400" b="1" dirty="0" err="1"/>
              <a:t>nullVar</a:t>
            </a:r>
            <a:r>
              <a:rPr lang="en-US" sz="1400" b="1" dirty="0"/>
              <a:t>); // Output: NULL</a:t>
            </a:r>
          </a:p>
          <a:p>
            <a:r>
              <a:rPr lang="en-US" sz="1400" b="1" dirty="0"/>
              <a:t>?&gt;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5465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Strings &amp; Important 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string in PHP is a sequence of characters </a:t>
            </a:r>
            <a:r>
              <a:rPr lang="en-GB" b="1" dirty="0" smtClean="0"/>
              <a:t>enclosed </a:t>
            </a:r>
            <a:r>
              <a:rPr lang="en-GB" b="1" dirty="0"/>
              <a:t>in single quotes (') or double quotes </a:t>
            </a:r>
            <a:r>
              <a:rPr lang="en-GB" b="1" dirty="0" smtClean="0"/>
              <a:t>(").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$string1 = "Hello, World!";</a:t>
            </a:r>
          </a:p>
          <a:p>
            <a:r>
              <a:rPr lang="en-GB" b="1" dirty="0"/>
              <a:t>$string2 = 'PHP is awesome!';</a:t>
            </a:r>
          </a:p>
          <a:p>
            <a:r>
              <a:rPr lang="en-GB" b="1" dirty="0"/>
              <a:t>echo $string1;</a:t>
            </a:r>
          </a:p>
          <a:p>
            <a:r>
              <a:rPr lang="en-GB" b="1" dirty="0"/>
              <a:t>?&gt;</a:t>
            </a:r>
          </a:p>
          <a:p>
            <a:r>
              <a:rPr lang="en-GB" b="1" dirty="0" err="1"/>
              <a:t>strlen</a:t>
            </a:r>
            <a:r>
              <a:rPr lang="en-GB" b="1" dirty="0"/>
              <a:t>() – Get String Length</a:t>
            </a:r>
          </a:p>
          <a:p>
            <a:r>
              <a:rPr lang="en-GB" b="1" dirty="0"/>
              <a:t>Returns the number of characters (including spaces) in a string.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082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$text = "Hello PHP!";</a:t>
            </a:r>
          </a:p>
          <a:p>
            <a:r>
              <a:rPr lang="en-US" b="1" dirty="0"/>
              <a:t>echo </a:t>
            </a:r>
            <a:r>
              <a:rPr lang="en-US" b="1" dirty="0" err="1"/>
              <a:t>strlen</a:t>
            </a:r>
            <a:r>
              <a:rPr lang="en-US" b="1" dirty="0"/>
              <a:t>($text); // Output: 10</a:t>
            </a:r>
          </a:p>
          <a:p>
            <a:r>
              <a:rPr lang="en-US" b="1" dirty="0"/>
              <a:t>?&gt;</a:t>
            </a:r>
          </a:p>
          <a:p>
            <a:r>
              <a:rPr lang="en-GB" b="1" dirty="0" err="1"/>
              <a:t>str_word_count</a:t>
            </a:r>
            <a:r>
              <a:rPr lang="en-GB" b="1" dirty="0"/>
              <a:t>() – Count Words in a </a:t>
            </a:r>
            <a:r>
              <a:rPr lang="en-GB" b="1" dirty="0" smtClean="0"/>
              <a:t>String</a:t>
            </a:r>
          </a:p>
          <a:p>
            <a:r>
              <a:rPr lang="en-GB" b="1" dirty="0"/>
              <a:t>Counts the number of words in a string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$text = "PHP is a great language!";</a:t>
            </a:r>
          </a:p>
          <a:p>
            <a:r>
              <a:rPr lang="en-GB" b="1" dirty="0"/>
              <a:t>echo </a:t>
            </a:r>
            <a:r>
              <a:rPr lang="en-GB" b="1" dirty="0" err="1"/>
              <a:t>str_word_count</a:t>
            </a:r>
            <a:r>
              <a:rPr lang="en-GB" b="1" dirty="0"/>
              <a:t>($text); // Output: 5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r>
              <a:rPr lang="en-GB" b="1" dirty="0" err="1"/>
              <a:t>strrev</a:t>
            </a:r>
            <a:r>
              <a:rPr lang="en-GB" b="1" dirty="0"/>
              <a:t>() – Reverse a String</a:t>
            </a:r>
          </a:p>
          <a:p>
            <a:r>
              <a:rPr lang="en-GB" b="1" dirty="0"/>
              <a:t>Reverses the given string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echo </a:t>
            </a:r>
            <a:r>
              <a:rPr lang="en-GB" b="1" dirty="0" err="1"/>
              <a:t>strrev</a:t>
            </a:r>
            <a:r>
              <a:rPr lang="en-GB" b="1" dirty="0"/>
              <a:t>("Hello"); // Output: </a:t>
            </a:r>
            <a:r>
              <a:rPr lang="en-GB" b="1" dirty="0" err="1"/>
              <a:t>olleH</a:t>
            </a:r>
            <a:endParaRPr lang="en-GB" b="1" dirty="0"/>
          </a:p>
          <a:p>
            <a:r>
              <a:rPr lang="en-GB" b="1" dirty="0"/>
              <a:t>?&gt;</a:t>
            </a:r>
          </a:p>
          <a:p>
            <a:r>
              <a:rPr lang="en-GB" b="1" dirty="0" err="1"/>
              <a:t>strpos</a:t>
            </a:r>
            <a:r>
              <a:rPr lang="en-GB" b="1" dirty="0"/>
              <a:t>() – Find Position of a </a:t>
            </a:r>
            <a:r>
              <a:rPr lang="en-GB" b="1" dirty="0" smtClean="0"/>
              <a:t>Substring</a:t>
            </a:r>
          </a:p>
          <a:p>
            <a:r>
              <a:rPr lang="en-GB" b="1" dirty="0"/>
              <a:t>Finds the position of the first occurrence of a substring in a string.</a:t>
            </a:r>
          </a:p>
          <a:p>
            <a:pPr marL="0" indent="0"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$text = "Hello PHP!";</a:t>
            </a:r>
          </a:p>
          <a:p>
            <a:pPr marL="0" indent="0">
              <a:buNone/>
            </a:pPr>
            <a:r>
              <a:rPr lang="en-GB" b="1" dirty="0"/>
              <a:t>echo </a:t>
            </a:r>
            <a:r>
              <a:rPr lang="en-GB" b="1" dirty="0" err="1"/>
              <a:t>strpos</a:t>
            </a:r>
            <a:r>
              <a:rPr lang="en-GB" b="1" dirty="0"/>
              <a:t>($text, "PHP"); // Output: 6</a:t>
            </a:r>
          </a:p>
          <a:p>
            <a:pPr marL="0" indent="0">
              <a:buNone/>
            </a:pPr>
            <a:r>
              <a:rPr lang="en-GB" b="1" dirty="0"/>
              <a:t>?&gt;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278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/>
          <a:lstStyle/>
          <a:p>
            <a:r>
              <a:rPr lang="en-US" b="1" dirty="0" err="1"/>
              <a:t>str_replace</a:t>
            </a:r>
            <a:r>
              <a:rPr lang="en-US" b="1" dirty="0"/>
              <a:t>() – Replace a </a:t>
            </a:r>
            <a:r>
              <a:rPr lang="en-US" b="1" dirty="0" smtClean="0"/>
              <a:t>Substring</a:t>
            </a:r>
          </a:p>
          <a:p>
            <a:r>
              <a:rPr lang="en-GB" b="1" dirty="0" err="1"/>
              <a:t>eplaces</a:t>
            </a:r>
            <a:r>
              <a:rPr lang="en-GB" b="1" dirty="0"/>
              <a:t> all occurrences of a substring with another substring</a:t>
            </a:r>
            <a:r>
              <a:rPr lang="en-GB" b="1" dirty="0" smtClean="0"/>
              <a:t>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$text = "I love JavaScript!";</a:t>
            </a:r>
          </a:p>
          <a:p>
            <a:r>
              <a:rPr lang="en-US" b="1" dirty="0"/>
              <a:t>echo </a:t>
            </a:r>
            <a:r>
              <a:rPr lang="en-US" b="1" dirty="0" err="1"/>
              <a:t>str_replace</a:t>
            </a:r>
            <a:r>
              <a:rPr lang="en-US" b="1" dirty="0"/>
              <a:t>("JavaScript", "PHP", $text);</a:t>
            </a:r>
          </a:p>
          <a:p>
            <a:r>
              <a:rPr lang="en-US" b="1" dirty="0"/>
              <a:t>// Output: I love PHP!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99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/>
          <a:lstStyle/>
          <a:p>
            <a:r>
              <a:rPr lang="en-US" b="1" dirty="0" err="1"/>
              <a:t>strtoupper</a:t>
            </a:r>
            <a:r>
              <a:rPr lang="en-US" b="1" dirty="0"/>
              <a:t>() &amp; </a:t>
            </a:r>
            <a:r>
              <a:rPr lang="en-US" b="1" dirty="0" err="1"/>
              <a:t>strtolower</a:t>
            </a:r>
            <a:r>
              <a:rPr lang="en-US" b="1" dirty="0"/>
              <a:t>() – Change </a:t>
            </a:r>
            <a:r>
              <a:rPr lang="en-US" b="1" dirty="0" smtClean="0"/>
              <a:t>Case</a:t>
            </a:r>
          </a:p>
          <a:p>
            <a:r>
              <a:rPr lang="en-GB" b="1" dirty="0" err="1"/>
              <a:t>strtoupper</a:t>
            </a:r>
            <a:r>
              <a:rPr lang="en-GB" b="1" dirty="0"/>
              <a:t>() → Converts string to uppercase. </a:t>
            </a:r>
            <a:r>
              <a:rPr lang="en-GB" b="1" dirty="0" err="1"/>
              <a:t>strtolower</a:t>
            </a:r>
            <a:r>
              <a:rPr lang="en-GB" b="1" dirty="0"/>
              <a:t>() → Converts string to lowercase</a:t>
            </a:r>
            <a:r>
              <a:rPr lang="en-GB" b="1" dirty="0" smtClean="0"/>
              <a:t>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$text = "Hello World!";</a:t>
            </a:r>
          </a:p>
          <a:p>
            <a:r>
              <a:rPr lang="en-US" b="1" dirty="0"/>
              <a:t>echo </a:t>
            </a:r>
            <a:r>
              <a:rPr lang="en-US" b="1" dirty="0" err="1"/>
              <a:t>strtoupper</a:t>
            </a:r>
            <a:r>
              <a:rPr lang="en-US" b="1" dirty="0"/>
              <a:t>($text); // Output: HELLO WORLD!</a:t>
            </a:r>
          </a:p>
          <a:p>
            <a:r>
              <a:rPr lang="en-US" b="1" dirty="0"/>
              <a:t>echo </a:t>
            </a:r>
            <a:r>
              <a:rPr lang="en-US" b="1" dirty="0" err="1"/>
              <a:t>strtolower</a:t>
            </a:r>
            <a:r>
              <a:rPr lang="en-US" b="1" dirty="0"/>
              <a:t>($text); // Output: hello world!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997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supports two main types of numbers:</a:t>
            </a:r>
            <a:br>
              <a:rPr lang="en-GB" b="1" dirty="0"/>
            </a:br>
            <a:r>
              <a:rPr lang="en-GB" b="1" dirty="0"/>
              <a:t>1</a:t>
            </a:r>
            <a:r>
              <a:rPr lang="en-GB" b="1" dirty="0" smtClean="0"/>
              <a:t>️Integer </a:t>
            </a:r>
            <a:r>
              <a:rPr lang="en-GB" b="1" dirty="0"/>
              <a:t>– Whole numbers (e.g., 10, -50, 1000)</a:t>
            </a:r>
            <a:br>
              <a:rPr lang="en-GB" b="1" dirty="0"/>
            </a:br>
            <a:r>
              <a:rPr lang="en-GB" b="1" dirty="0"/>
              <a:t>2</a:t>
            </a:r>
            <a:r>
              <a:rPr lang="en-GB" b="1" dirty="0" smtClean="0"/>
              <a:t>️Float </a:t>
            </a:r>
            <a:r>
              <a:rPr lang="en-GB" b="1" dirty="0"/>
              <a:t>(Double) – Decimal numbers (e.g., 3.14, -0.99, 2.5e3)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10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Number Functions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62403"/>
              </p:ext>
            </p:extLst>
          </p:nvPr>
        </p:nvGraphicFramePr>
        <p:xfrm>
          <a:off x="685800" y="1371599"/>
          <a:ext cx="7543800" cy="4754567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279680">
                <a:tc>
                  <a:txBody>
                    <a:bodyPr/>
                    <a:lstStyle/>
                    <a:p>
                      <a:r>
                        <a:rPr lang="en-US" sz="1300" dirty="0"/>
                        <a:t>Function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Description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Example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 dirty="0" err="1"/>
                        <a:t>is_int</a:t>
                      </a:r>
                      <a:r>
                        <a:rPr lang="en-US" sz="1300" dirty="0"/>
                        <a:t>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Checks if a variable is an </a:t>
                      </a:r>
                      <a:r>
                        <a:rPr lang="en-GB" sz="1300" b="1"/>
                        <a:t>integer</a:t>
                      </a:r>
                      <a:endParaRPr lang="en-GB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is_int(10) → true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is_float()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Checks if a variable is a </a:t>
                      </a:r>
                      <a:r>
                        <a:rPr lang="en-GB" sz="1300" b="1"/>
                        <a:t>float</a:t>
                      </a:r>
                      <a:endParaRPr lang="en-GB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is_float(3.14) → true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9201">
                <a:tc>
                  <a:txBody>
                    <a:bodyPr/>
                    <a:lstStyle/>
                    <a:p>
                      <a:r>
                        <a:rPr lang="en-US" sz="1300" dirty="0" err="1"/>
                        <a:t>is_numeric</a:t>
                      </a:r>
                      <a:r>
                        <a:rPr lang="en-US" sz="1300" dirty="0"/>
                        <a:t>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Checks if a variable is </a:t>
                      </a:r>
                      <a:r>
                        <a:rPr lang="en-GB" sz="1300" b="1"/>
                        <a:t>a number or a numeric string</a:t>
                      </a:r>
                      <a:endParaRPr lang="en-GB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is_numeric("100") → true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round()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Rounds a float to the nearest integer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round(3.6) → 4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680">
                <a:tc>
                  <a:txBody>
                    <a:bodyPr/>
                    <a:lstStyle/>
                    <a:p>
                      <a:r>
                        <a:rPr lang="en-US" sz="1300"/>
                        <a:t>ceil()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Rounds up a number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ceil(3.1) → 4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680">
                <a:tc>
                  <a:txBody>
                    <a:bodyPr/>
                    <a:lstStyle/>
                    <a:p>
                      <a:r>
                        <a:rPr lang="en-US" sz="1300"/>
                        <a:t>floor()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Rounds down a number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floor(3.9) → 3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abs()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the </a:t>
                      </a:r>
                      <a:r>
                        <a:rPr lang="en-US" sz="1300" b="1"/>
                        <a:t>absolute value</a:t>
                      </a:r>
                      <a:endParaRPr lang="en-US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abs(-10) → 10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680">
                <a:tc>
                  <a:txBody>
                    <a:bodyPr/>
                    <a:lstStyle/>
                    <a:p>
                      <a:r>
                        <a:rPr lang="en-US" sz="1300"/>
                        <a:t>sqrt()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the </a:t>
                      </a:r>
                      <a:r>
                        <a:rPr lang="en-US" sz="1300" b="1"/>
                        <a:t>square root</a:t>
                      </a:r>
                      <a:endParaRPr lang="en-US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sqrt(25) → 5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pow()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Raises a number to a power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pow(2, 3) → 8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9441">
                <a:tc>
                  <a:txBody>
                    <a:bodyPr/>
                    <a:lstStyle/>
                    <a:p>
                      <a:r>
                        <a:rPr lang="en-US" sz="1300"/>
                        <a:t>rand()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Generates a </a:t>
                      </a:r>
                      <a:r>
                        <a:rPr lang="en-US" sz="1300" b="1"/>
                        <a:t>random number</a:t>
                      </a:r>
                      <a:endParaRPr lang="en-US" sz="1300"/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rand(1, 100) → (random number)</a:t>
                      </a:r>
                    </a:p>
                  </a:txBody>
                  <a:tcPr marL="66558" marR="66558" marT="33279" marB="332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838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PHP provides built-in functions to work with numbers.</a:t>
            </a:r>
          </a:p>
        </p:txBody>
      </p:sp>
    </p:spTree>
    <p:extLst>
      <p:ext uri="{BB962C8B-B14F-4D97-AF65-F5344CB8AC3E}">
        <p14:creationId xmlns:p14="http://schemas.microsoft.com/office/powerpoint/2010/main" val="153248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r>
              <a:rPr lang="en-GB" b="1" dirty="0"/>
              <a:t>Example using Number Functions</a:t>
            </a:r>
          </a:p>
          <a:p>
            <a:pPr marL="0" indent="0">
              <a:buNone/>
            </a:pPr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$</a:t>
            </a:r>
            <a:r>
              <a:rPr lang="en-GB" b="1" dirty="0" err="1"/>
              <a:t>num</a:t>
            </a:r>
            <a:r>
              <a:rPr lang="en-GB" b="1" dirty="0"/>
              <a:t> = -25.75;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echo abs($</a:t>
            </a:r>
            <a:r>
              <a:rPr lang="en-GB" b="1" dirty="0" err="1"/>
              <a:t>num</a:t>
            </a:r>
            <a:r>
              <a:rPr lang="en-GB" b="1" dirty="0"/>
              <a:t>);  // Output: 25.75</a:t>
            </a:r>
          </a:p>
          <a:p>
            <a:pPr marL="0" indent="0">
              <a:buNone/>
            </a:pPr>
            <a:r>
              <a:rPr lang="en-GB" b="1" dirty="0"/>
              <a:t>echo round(4.6); // Output: 5</a:t>
            </a:r>
          </a:p>
          <a:p>
            <a:pPr marL="0" indent="0">
              <a:buNone/>
            </a:pPr>
            <a:r>
              <a:rPr lang="en-GB" b="1" dirty="0"/>
              <a:t>echo ceil(4.2);  // Output: 5</a:t>
            </a:r>
          </a:p>
          <a:p>
            <a:pPr marL="0" indent="0">
              <a:buNone/>
            </a:pPr>
            <a:r>
              <a:rPr lang="en-GB" b="1" dirty="0"/>
              <a:t>echo floor(4.8); // Output: 4</a:t>
            </a:r>
          </a:p>
          <a:p>
            <a:pPr marL="0" indent="0">
              <a:buNone/>
            </a:pPr>
            <a:r>
              <a:rPr lang="en-GB" b="1" dirty="0"/>
              <a:t>echo </a:t>
            </a:r>
            <a:r>
              <a:rPr lang="en-GB" b="1" dirty="0" err="1"/>
              <a:t>sqrt</a:t>
            </a:r>
            <a:r>
              <a:rPr lang="en-GB" b="1" dirty="0"/>
              <a:t>(16);   // Output: 4</a:t>
            </a:r>
          </a:p>
          <a:p>
            <a:pPr marL="0" indent="0">
              <a:buNone/>
            </a:pPr>
            <a:r>
              <a:rPr lang="en-GB" b="1" dirty="0"/>
              <a:t>?&gt;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032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b="1" dirty="0"/>
              <a:t>✅ Easy to Learn</a:t>
            </a:r>
            <a:br>
              <a:rPr lang="en-GB" b="1" dirty="0"/>
            </a:br>
            <a:r>
              <a:rPr lang="en-GB" b="1" dirty="0"/>
              <a:t>✅ Open Source (Free to use)</a:t>
            </a:r>
            <a:br>
              <a:rPr lang="en-GB" b="1" dirty="0"/>
            </a:br>
            <a:r>
              <a:rPr lang="en-GB" b="1" dirty="0"/>
              <a:t>✅ Works with almost all Databases (MySQL, </a:t>
            </a:r>
            <a:r>
              <a:rPr lang="en-GB" b="1" dirty="0" err="1"/>
              <a:t>PostgreSQL</a:t>
            </a:r>
            <a:r>
              <a:rPr lang="en-GB" b="1" dirty="0"/>
              <a:t>, </a:t>
            </a:r>
            <a:r>
              <a:rPr lang="en-GB" b="1" dirty="0" err="1"/>
              <a:t>MongoDB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✅ Cross-Platform (Works on Windows, Linux, Mac)</a:t>
            </a:r>
            <a:br>
              <a:rPr lang="en-GB" b="1" dirty="0"/>
            </a:br>
            <a:r>
              <a:rPr lang="en-GB" b="1" dirty="0"/>
              <a:t>✅ Wide </a:t>
            </a:r>
            <a:r>
              <a:rPr lang="en-GB" b="1" dirty="0" smtClean="0"/>
              <a:t>Community Support</a:t>
            </a:r>
          </a:p>
          <a:p>
            <a:endParaRPr lang="en-GB" b="1" dirty="0"/>
          </a:p>
          <a:p>
            <a:r>
              <a:rPr lang="en-GB" b="1" dirty="0"/>
              <a:t>How PHP Works?</a:t>
            </a:r>
          </a:p>
          <a:p>
            <a:r>
              <a:rPr lang="en-GB" b="1" dirty="0"/>
              <a:t>The client (browser) sends a request to the server.</a:t>
            </a:r>
          </a:p>
          <a:p>
            <a:r>
              <a:rPr lang="en-GB" b="1" dirty="0"/>
              <a:t>The server processes the PHP code.</a:t>
            </a:r>
          </a:p>
          <a:p>
            <a:r>
              <a:rPr lang="en-GB" b="1" dirty="0"/>
              <a:t>PHP generates HTML content dynamically.</a:t>
            </a:r>
          </a:p>
          <a:p>
            <a:r>
              <a:rPr lang="en-GB" b="1" dirty="0"/>
              <a:t>The server sends the final HTML page to the browser.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79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PHP Type Casting (Converting Data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PHP automatically converts variables between types when needed (type juggling). However, you can manually convert (cast) a variable to a specific type</a:t>
            </a:r>
            <a:r>
              <a:rPr lang="en-GB" b="1" dirty="0" smtClean="0"/>
              <a:t>.</a:t>
            </a:r>
          </a:p>
          <a:p>
            <a:r>
              <a:rPr lang="en-GB" b="1" dirty="0"/>
              <a:t>Type Casting Syntax</a:t>
            </a:r>
          </a:p>
          <a:p>
            <a:r>
              <a:rPr lang="en-GB" b="1" dirty="0"/>
              <a:t>To cast a variable, use (type) before the value</a:t>
            </a:r>
            <a:r>
              <a:rPr lang="en-GB" b="1" dirty="0" smtClean="0"/>
              <a:t>.</a:t>
            </a:r>
          </a:p>
          <a:p>
            <a:r>
              <a:rPr lang="en-GB" b="1" dirty="0"/>
              <a:t>$</a:t>
            </a:r>
            <a:r>
              <a:rPr lang="en-GB" b="1" dirty="0" err="1"/>
              <a:t>var</a:t>
            </a:r>
            <a:r>
              <a:rPr lang="en-GB" b="1" dirty="0"/>
              <a:t> = "100";</a:t>
            </a:r>
          </a:p>
          <a:p>
            <a:r>
              <a:rPr lang="en-GB" b="1" dirty="0"/>
              <a:t>$</a:t>
            </a:r>
            <a:r>
              <a:rPr lang="en-GB" b="1" dirty="0" err="1"/>
              <a:t>intVar</a:t>
            </a:r>
            <a:r>
              <a:rPr lang="en-GB" b="1" dirty="0"/>
              <a:t> = (</a:t>
            </a:r>
            <a:r>
              <a:rPr lang="en-GB" b="1" dirty="0" err="1"/>
              <a:t>int</a:t>
            </a:r>
            <a:r>
              <a:rPr lang="en-GB" b="1" dirty="0"/>
              <a:t>) $</a:t>
            </a:r>
            <a:r>
              <a:rPr lang="en-GB" b="1" dirty="0" err="1"/>
              <a:t>var</a:t>
            </a:r>
            <a:r>
              <a:rPr lang="en-GB" b="1" dirty="0"/>
              <a:t>;  // Convert to integer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56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</a:t>
            </a:r>
            <a:r>
              <a:rPr lang="en-US" b="1" dirty="0" err="1"/>
              <a:t>num</a:t>
            </a:r>
            <a:r>
              <a:rPr lang="en-US" b="1" dirty="0"/>
              <a:t> = "100.99";</a:t>
            </a:r>
          </a:p>
          <a:p>
            <a:endParaRPr lang="en-US" b="1" dirty="0"/>
          </a:p>
          <a:p>
            <a:r>
              <a:rPr lang="en-US" b="1" dirty="0"/>
              <a:t>// Convert to Integer</a:t>
            </a:r>
          </a:p>
          <a:p>
            <a:r>
              <a:rPr lang="en-US" b="1" dirty="0"/>
              <a:t>$</a:t>
            </a:r>
            <a:r>
              <a:rPr lang="en-US" b="1" dirty="0" err="1"/>
              <a:t>intVal</a:t>
            </a:r>
            <a:r>
              <a:rPr lang="en-US" b="1" dirty="0"/>
              <a:t> = (</a:t>
            </a:r>
            <a:r>
              <a:rPr lang="en-US" b="1" dirty="0" err="1"/>
              <a:t>int</a:t>
            </a:r>
            <a:r>
              <a:rPr lang="en-US" b="1" dirty="0"/>
              <a:t>) $</a:t>
            </a:r>
            <a:r>
              <a:rPr lang="en-US" b="1" dirty="0" err="1"/>
              <a:t>num</a:t>
            </a:r>
            <a:r>
              <a:rPr lang="en-US" b="1" dirty="0"/>
              <a:t>;</a:t>
            </a:r>
          </a:p>
          <a:p>
            <a:r>
              <a:rPr lang="en-US" b="1" dirty="0"/>
              <a:t>echo $</a:t>
            </a:r>
            <a:r>
              <a:rPr lang="en-US" b="1" dirty="0" err="1"/>
              <a:t>intVal</a:t>
            </a:r>
            <a:r>
              <a:rPr lang="en-US" b="1" dirty="0"/>
              <a:t>; // Output: 100</a:t>
            </a:r>
          </a:p>
          <a:p>
            <a:endParaRPr lang="en-US" b="1" dirty="0"/>
          </a:p>
          <a:p>
            <a:r>
              <a:rPr lang="en-US" b="1" dirty="0"/>
              <a:t>// Convert to Float</a:t>
            </a:r>
          </a:p>
          <a:p>
            <a:r>
              <a:rPr lang="en-US" b="1" dirty="0"/>
              <a:t>$</a:t>
            </a:r>
            <a:r>
              <a:rPr lang="en-US" b="1" dirty="0" err="1"/>
              <a:t>floatVal</a:t>
            </a:r>
            <a:r>
              <a:rPr lang="en-US" b="1" dirty="0"/>
              <a:t> = (float) $</a:t>
            </a:r>
            <a:r>
              <a:rPr lang="en-US" b="1" dirty="0" err="1"/>
              <a:t>num</a:t>
            </a:r>
            <a:r>
              <a:rPr lang="en-US" b="1" dirty="0"/>
              <a:t>;</a:t>
            </a:r>
          </a:p>
          <a:p>
            <a:r>
              <a:rPr lang="en-US" b="1" dirty="0"/>
              <a:t>echo $</a:t>
            </a:r>
            <a:r>
              <a:rPr lang="en-US" b="1" dirty="0" err="1"/>
              <a:t>floatVal</a:t>
            </a:r>
            <a:r>
              <a:rPr lang="en-US" b="1" dirty="0"/>
              <a:t>; // Output: 100.99</a:t>
            </a:r>
          </a:p>
          <a:p>
            <a:endParaRPr lang="en-US" b="1" dirty="0"/>
          </a:p>
          <a:p>
            <a:r>
              <a:rPr lang="en-US" b="1" dirty="0"/>
              <a:t>// Convert to Boolean</a:t>
            </a:r>
          </a:p>
          <a:p>
            <a:r>
              <a:rPr lang="en-US" b="1" dirty="0"/>
              <a:t>$</a:t>
            </a:r>
            <a:r>
              <a:rPr lang="en-US" b="1" dirty="0" err="1"/>
              <a:t>boolVal</a:t>
            </a:r>
            <a:r>
              <a:rPr lang="en-US" b="1" dirty="0"/>
              <a:t> = (</a:t>
            </a:r>
            <a:r>
              <a:rPr lang="en-US" b="1" dirty="0" err="1"/>
              <a:t>bool</a:t>
            </a:r>
            <a:r>
              <a:rPr lang="en-US" b="1" dirty="0"/>
              <a:t>) $</a:t>
            </a:r>
            <a:r>
              <a:rPr lang="en-US" b="1" dirty="0" err="1"/>
              <a:t>num</a:t>
            </a:r>
            <a:r>
              <a:rPr lang="en-US" b="1" dirty="0"/>
              <a:t>;</a:t>
            </a:r>
          </a:p>
          <a:p>
            <a:r>
              <a:rPr lang="en-US" b="1" dirty="0"/>
              <a:t>echo $</a:t>
            </a:r>
            <a:r>
              <a:rPr lang="en-US" b="1" dirty="0" err="1"/>
              <a:t>boolVal</a:t>
            </a:r>
            <a:r>
              <a:rPr lang="en-US" b="1" dirty="0"/>
              <a:t>; // Output: 1 (true)</a:t>
            </a:r>
          </a:p>
          <a:p>
            <a:endParaRPr lang="en-US" b="1" dirty="0"/>
          </a:p>
          <a:p>
            <a:r>
              <a:rPr lang="en-US" b="1" dirty="0"/>
              <a:t>// Convert to String</a:t>
            </a:r>
          </a:p>
          <a:p>
            <a:r>
              <a:rPr lang="en-US" b="1" dirty="0"/>
              <a:t>$</a:t>
            </a:r>
            <a:r>
              <a:rPr lang="en-US" b="1" dirty="0" err="1"/>
              <a:t>stringVal</a:t>
            </a:r>
            <a:r>
              <a:rPr lang="en-US" b="1" dirty="0"/>
              <a:t> = (string) 123;</a:t>
            </a:r>
          </a:p>
          <a:p>
            <a:r>
              <a:rPr lang="en-US" b="1" dirty="0"/>
              <a:t>echo $</a:t>
            </a:r>
            <a:r>
              <a:rPr lang="en-US" b="1" dirty="0" err="1"/>
              <a:t>stringVal</a:t>
            </a:r>
            <a:r>
              <a:rPr lang="en-US" b="1" dirty="0"/>
              <a:t>; // Output: "123"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02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Operators are used to perform operations on </a:t>
            </a:r>
            <a:r>
              <a:rPr lang="en-GB" b="1" dirty="0" smtClean="0"/>
              <a:t>variables </a:t>
            </a:r>
            <a:r>
              <a:rPr lang="en-GB" b="1" dirty="0"/>
              <a:t>and values in PHP</a:t>
            </a:r>
            <a:r>
              <a:rPr lang="en-GB" b="1" dirty="0" smtClean="0"/>
              <a:t>.</a:t>
            </a:r>
          </a:p>
          <a:p>
            <a:r>
              <a:rPr lang="en-GB" b="1" dirty="0"/>
              <a:t>Types of Operators in PHP</a:t>
            </a:r>
          </a:p>
          <a:p>
            <a:r>
              <a:rPr lang="en-GB" b="1" dirty="0"/>
              <a:t>🔹 1</a:t>
            </a:r>
            <a:r>
              <a:rPr lang="en-GB" b="1" dirty="0" smtClean="0"/>
              <a:t>️Arithmetic </a:t>
            </a:r>
            <a:r>
              <a:rPr lang="en-GB" b="1" dirty="0"/>
              <a:t>Operators (Perform mathematical operations)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3232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45861"/>
          <a:ext cx="8229600" cy="28346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+ 3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5 - 3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*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/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Modulus (Remainder)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10 %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Exponentiation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**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36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GB" b="1" dirty="0"/>
              <a:t>Assignment Operators (Assign values to variables</a:t>
            </a:r>
            <a:r>
              <a:rPr lang="en-GB" b="1" dirty="0" smtClean="0"/>
              <a:t>)</a:t>
            </a:r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83021"/>
          <a:ext cx="8229600" cy="25603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Equivalent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+=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+ 5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-=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- 5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*=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*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/=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$a /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%=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$a = $a %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73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5" y="914400"/>
            <a:ext cx="8593027" cy="5334000"/>
          </a:xfrm>
        </p:spPr>
      </p:pic>
    </p:spTree>
    <p:extLst>
      <p:ext uri="{BB962C8B-B14F-4D97-AF65-F5344CB8AC3E}">
        <p14:creationId xmlns:p14="http://schemas.microsoft.com/office/powerpoint/2010/main" val="3391629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Logical Operators (Used for conditions</a:t>
            </a:r>
            <a:r>
              <a:rPr lang="en-GB" b="1" dirty="0" smtClean="0"/>
              <a:t>)</a:t>
            </a:r>
          </a:p>
          <a:p>
            <a:endParaRPr lang="en-US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1154"/>
              </p:ext>
            </p:extLst>
          </p:nvPr>
        </p:nvGraphicFramePr>
        <p:xfrm>
          <a:off x="457200" y="2537301"/>
          <a:ext cx="8229600" cy="2651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(T/F)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Both must be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 &amp;&amp;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 least one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 ||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Inverts the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!T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one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 xor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80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/>
          <a:lstStyle/>
          <a:p>
            <a:r>
              <a:rPr lang="en-GB" b="1" dirty="0"/>
              <a:t>Increment &amp; Decrement Operators (Increase or decrease values</a:t>
            </a:r>
            <a:r>
              <a:rPr lang="en-GB" b="1" dirty="0" smtClean="0"/>
              <a:t>)</a:t>
            </a:r>
          </a:p>
          <a:p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8228"/>
              </p:ext>
            </p:extLst>
          </p:nvPr>
        </p:nvGraphicFramePr>
        <p:xfrm>
          <a:off x="304800" y="2438399"/>
          <a:ext cx="8686800" cy="327660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65532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 dirty="0"/>
                        <a:t>++$a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++$a;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$a++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$a++;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 (returns 5 first)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--$a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--$a;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r>
                        <a:rPr lang="en-US"/>
                        <a:t>$a--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Post-decrement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$a = 5; $a--;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(returns 5 first)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02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Operators</a:t>
            </a:r>
            <a:r>
              <a:rPr lang="en-US" dirty="0"/>
              <a:t> (Used for string manipulation)</a:t>
            </a:r>
            <a:endParaRPr lang="en-US" b="1" dirty="0"/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5" y="3505200"/>
            <a:ext cx="826249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8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Conditions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if Statement</a:t>
            </a:r>
          </a:p>
          <a:p>
            <a:r>
              <a:rPr lang="en-GB" b="1" dirty="0"/>
              <a:t>Executes code if the condition is true.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$age = 20;</a:t>
            </a:r>
          </a:p>
          <a:p>
            <a:r>
              <a:rPr lang="en-GB" b="1" dirty="0"/>
              <a:t>if ($age &gt;= 18) {</a:t>
            </a:r>
          </a:p>
          <a:p>
            <a:r>
              <a:rPr lang="en-GB" b="1" dirty="0"/>
              <a:t>    echo "You are an adult.";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834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r>
              <a:rPr lang="en-US" b="1" dirty="0" smtClean="0"/>
              <a:t>echo "Hello, World!";</a:t>
            </a:r>
          </a:p>
          <a:p>
            <a:r>
              <a:rPr lang="en-US" b="1" dirty="0" smtClean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623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16563"/>
          </a:xfrm>
        </p:spPr>
        <p:txBody>
          <a:bodyPr/>
          <a:lstStyle/>
          <a:p>
            <a:r>
              <a:rPr lang="en-GB" b="1" dirty="0"/>
              <a:t>if...else Statement</a:t>
            </a:r>
          </a:p>
          <a:p>
            <a:r>
              <a:rPr lang="en-GB" b="1" dirty="0"/>
              <a:t>Executes one block if true, another if </a:t>
            </a:r>
            <a:r>
              <a:rPr lang="en-GB" b="1" dirty="0" smtClean="0"/>
              <a:t>false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$age = 16;</a:t>
            </a:r>
          </a:p>
          <a:p>
            <a:r>
              <a:rPr lang="en-GB" b="1" dirty="0"/>
              <a:t>if ($age &gt;= 18) {</a:t>
            </a:r>
          </a:p>
          <a:p>
            <a:r>
              <a:rPr lang="en-GB" b="1" dirty="0"/>
              <a:t>    echo "You can vote.";</a:t>
            </a:r>
          </a:p>
          <a:p>
            <a:r>
              <a:rPr lang="en-GB" b="1" dirty="0"/>
              <a:t>} else {</a:t>
            </a:r>
          </a:p>
          <a:p>
            <a:r>
              <a:rPr lang="en-GB" b="1" dirty="0"/>
              <a:t>    echo "You cannot vote.";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54978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/>
          </a:bodyPr>
          <a:lstStyle/>
          <a:p>
            <a:r>
              <a:rPr lang="en-US" b="1" dirty="0"/>
              <a:t>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</a:p>
          <a:p>
            <a:r>
              <a:rPr lang="en-US" b="1" dirty="0"/>
              <a:t>Checks multiple conditions</a:t>
            </a:r>
            <a:r>
              <a:rPr lang="en-US" b="1" dirty="0" smtClean="0"/>
              <a:t>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$score = 85;</a:t>
            </a:r>
          </a:p>
          <a:p>
            <a:r>
              <a:rPr lang="en-US" b="1" dirty="0"/>
              <a:t>if ($score &gt;= 90) {</a:t>
            </a:r>
          </a:p>
          <a:p>
            <a:r>
              <a:rPr lang="en-US" b="1" dirty="0"/>
              <a:t>    echo "Grade: A";</a:t>
            </a:r>
          </a:p>
          <a:p>
            <a:r>
              <a:rPr lang="en-US" b="1" dirty="0"/>
              <a:t>} </a:t>
            </a:r>
            <a:r>
              <a:rPr lang="en-US" b="1" dirty="0" err="1"/>
              <a:t>elseif</a:t>
            </a:r>
            <a:r>
              <a:rPr lang="en-US" b="1" dirty="0"/>
              <a:t> ($score &gt;= 80) {</a:t>
            </a:r>
          </a:p>
          <a:p>
            <a:r>
              <a:rPr lang="en-US" b="1" dirty="0"/>
              <a:t>    echo "Grade: B";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  echo "Grade: C";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529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 (? :) – Short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$age = 18;</a:t>
            </a:r>
          </a:p>
          <a:p>
            <a:r>
              <a:rPr lang="en-GB" b="1" dirty="0"/>
              <a:t>echo ($age &gt;= 18) ? "Adult" : "Minor";</a:t>
            </a:r>
          </a:p>
          <a:p>
            <a:r>
              <a:rPr lang="en-GB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52176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Loops </a:t>
            </a:r>
            <a:r>
              <a:rPr lang="en-GB" b="1" dirty="0"/>
              <a:t>in PHP repeat a block of code until a condition is met</a:t>
            </a:r>
            <a:r>
              <a:rPr lang="en-GB" b="1" dirty="0" smtClean="0"/>
              <a:t>.</a:t>
            </a:r>
          </a:p>
          <a:p>
            <a:r>
              <a:rPr lang="en-GB" b="1" dirty="0"/>
              <a:t>for Loop – Used when you know the number of </a:t>
            </a:r>
            <a:r>
              <a:rPr lang="en-GB" b="1" dirty="0" smtClean="0"/>
              <a:t>iterations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for ($i = 1; $i &lt;= 5; $i++) {</a:t>
            </a:r>
          </a:p>
          <a:p>
            <a:r>
              <a:rPr lang="en-US" b="1" dirty="0"/>
              <a:t>    echo "Number: $i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62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/>
          <a:lstStyle/>
          <a:p>
            <a:r>
              <a:rPr lang="en-GB" b="1" dirty="0"/>
              <a:t>while Loop – Runs while condition is true</a:t>
            </a:r>
          </a:p>
          <a:p>
            <a:pPr marL="0" indent="0">
              <a:buNone/>
            </a:pPr>
            <a:r>
              <a:rPr lang="nn-NO" b="1" dirty="0"/>
              <a:t>&lt;?php</a:t>
            </a:r>
          </a:p>
          <a:p>
            <a:pPr marL="0" indent="0">
              <a:buNone/>
            </a:pPr>
            <a:r>
              <a:rPr lang="nn-NO" b="1" dirty="0"/>
              <a:t>$i = 1;</a:t>
            </a:r>
          </a:p>
          <a:p>
            <a:pPr marL="0" indent="0">
              <a:buNone/>
            </a:pPr>
            <a:r>
              <a:rPr lang="nn-NO" b="1" dirty="0"/>
              <a:t>while ($i &lt;= 5) {</a:t>
            </a:r>
          </a:p>
          <a:p>
            <a:pPr marL="0" indent="0">
              <a:buNone/>
            </a:pPr>
            <a:r>
              <a:rPr lang="nn-NO" b="1" dirty="0"/>
              <a:t>    echo "Number: $i &lt;br&gt;";</a:t>
            </a:r>
          </a:p>
          <a:p>
            <a:pPr marL="0" indent="0">
              <a:buNone/>
            </a:pPr>
            <a:r>
              <a:rPr lang="nn-NO" b="1" dirty="0"/>
              <a:t>    $i++;</a:t>
            </a:r>
          </a:p>
          <a:p>
            <a:pPr marL="0" indent="0">
              <a:buNone/>
            </a:pPr>
            <a:r>
              <a:rPr lang="nn-NO" b="1" dirty="0"/>
              <a:t>}</a:t>
            </a:r>
          </a:p>
          <a:p>
            <a:pPr marL="0" indent="0">
              <a:buNone/>
            </a:pPr>
            <a:r>
              <a:rPr lang="nn-NO" b="1" dirty="0"/>
              <a:t>?&gt;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15399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r>
              <a:rPr lang="en-GB" b="1" dirty="0"/>
              <a:t>do...while Loop – Runs at least once, even if </a:t>
            </a:r>
            <a:r>
              <a:rPr lang="en-GB" b="1" dirty="0" smtClean="0"/>
              <a:t>false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$i = 6;</a:t>
            </a:r>
          </a:p>
          <a:p>
            <a:r>
              <a:rPr lang="en-US" b="1" dirty="0"/>
              <a:t>do {</a:t>
            </a:r>
          </a:p>
          <a:p>
            <a:r>
              <a:rPr lang="en-US" b="1" dirty="0"/>
              <a:t>    echo "Number: $i &lt;</a:t>
            </a:r>
            <a:r>
              <a:rPr lang="en-US" b="1" dirty="0" err="1"/>
              <a:t>br</a:t>
            </a:r>
            <a:r>
              <a:rPr lang="en-US" b="1" dirty="0"/>
              <a:t>&gt;";</a:t>
            </a:r>
          </a:p>
          <a:p>
            <a:r>
              <a:rPr lang="en-US" b="1" dirty="0"/>
              <a:t>    $i++;</a:t>
            </a:r>
          </a:p>
          <a:p>
            <a:r>
              <a:rPr lang="en-US" b="1" dirty="0"/>
              <a:t>} while ($i &lt;= 5);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4154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Use function </a:t>
            </a:r>
            <a:r>
              <a:rPr lang="en-GB" b="1" dirty="0" smtClean="0"/>
              <a:t>keyword </a:t>
            </a:r>
            <a:r>
              <a:rPr lang="en-GB" b="1" dirty="0"/>
              <a:t>to define a function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greet() {</a:t>
            </a:r>
          </a:p>
          <a:p>
            <a:r>
              <a:rPr lang="en-GB" b="1" dirty="0"/>
              <a:t>    echo "Hello, World!";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/>
              <a:t>greet(); // Calling the function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572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/>
          <a:lstStyle/>
          <a:p>
            <a:r>
              <a:rPr lang="en-GB" b="1" dirty="0"/>
              <a:t>Function with Parameters</a:t>
            </a:r>
          </a:p>
          <a:p>
            <a:r>
              <a:rPr lang="en-GB" b="1" dirty="0"/>
              <a:t>Parameters allow passing values to a function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</a:t>
            </a:r>
            <a:r>
              <a:rPr lang="en-GB" b="1" dirty="0" err="1"/>
              <a:t>greetUser</a:t>
            </a:r>
            <a:r>
              <a:rPr lang="en-GB" b="1" dirty="0"/>
              <a:t>($name) {</a:t>
            </a:r>
          </a:p>
          <a:p>
            <a:r>
              <a:rPr lang="en-GB" b="1" dirty="0"/>
              <a:t>    echo "Hello, $name!";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 err="1"/>
              <a:t>greetUser</a:t>
            </a:r>
            <a:r>
              <a:rPr lang="en-GB" b="1" dirty="0"/>
              <a:t>("Alice");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54287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/>
          <a:lstStyle/>
          <a:p>
            <a:r>
              <a:rPr lang="en-GB" b="1" dirty="0"/>
              <a:t>Function with Return Value</a:t>
            </a:r>
          </a:p>
          <a:p>
            <a:r>
              <a:rPr lang="en-GB" b="1" dirty="0"/>
              <a:t>Use return to send back a value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function add($a, $b) {</a:t>
            </a:r>
          </a:p>
          <a:p>
            <a:r>
              <a:rPr lang="en-GB" b="1" dirty="0"/>
              <a:t>    return $a + $b;</a:t>
            </a:r>
          </a:p>
          <a:p>
            <a:r>
              <a:rPr lang="en-GB" b="1" dirty="0"/>
              <a:t>}</a:t>
            </a:r>
          </a:p>
          <a:p>
            <a:endParaRPr lang="en-GB" b="1" dirty="0"/>
          </a:p>
          <a:p>
            <a:r>
              <a:rPr lang="en-GB" b="1" dirty="0"/>
              <a:t>$result = add(5, 3);</a:t>
            </a:r>
          </a:p>
          <a:p>
            <a:r>
              <a:rPr lang="en-GB" b="1" dirty="0"/>
              <a:t>echo "Sum: $result";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879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r>
              <a:rPr lang="en-GB" b="1" dirty="0"/>
              <a:t>Anonymous (Lambda) Functions</a:t>
            </a:r>
          </a:p>
          <a:p>
            <a:r>
              <a:rPr lang="en-GB" b="1" dirty="0"/>
              <a:t>Used for short, inline functions.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$greet = function($name) {</a:t>
            </a:r>
          </a:p>
          <a:p>
            <a:r>
              <a:rPr lang="en-GB" b="1" dirty="0"/>
              <a:t>    return "Hello, $name!";</a:t>
            </a:r>
          </a:p>
          <a:p>
            <a:r>
              <a:rPr lang="en-GB" b="1" dirty="0"/>
              <a:t>};</a:t>
            </a:r>
          </a:p>
          <a:p>
            <a:endParaRPr lang="en-GB" b="1" dirty="0"/>
          </a:p>
          <a:p>
            <a:r>
              <a:rPr lang="en-GB" b="1" dirty="0"/>
              <a:t>echo $greet("Bob");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82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Comments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PHP Comments</a:t>
            </a:r>
          </a:p>
          <a:p>
            <a:r>
              <a:rPr lang="en-GB" b="1" dirty="0"/>
              <a:t>Comments in PHP are used to add explanations or disable parts of the code. They are ignored during execution.</a:t>
            </a:r>
          </a:p>
          <a:p>
            <a:r>
              <a:rPr lang="en-GB" b="1" dirty="0"/>
              <a:t>Types of Comments in PHP</a:t>
            </a:r>
          </a:p>
          <a:p>
            <a:r>
              <a:rPr lang="en-GB" b="1" dirty="0"/>
              <a:t>1</a:t>
            </a:r>
            <a:r>
              <a:rPr lang="en-GB" b="1" dirty="0" smtClean="0"/>
              <a:t>️Single-line </a:t>
            </a:r>
            <a:r>
              <a:rPr lang="en-GB" b="1" dirty="0"/>
              <a:t>comment (// or </a:t>
            </a:r>
            <a:r>
              <a:rPr lang="en-GB" b="1" dirty="0" smtClean="0"/>
              <a:t>#)</a:t>
            </a:r>
          </a:p>
          <a:p>
            <a:r>
              <a:rPr lang="en-GB" b="1" dirty="0"/>
              <a:t>// This is a single-line comment</a:t>
            </a:r>
          </a:p>
          <a:p>
            <a:r>
              <a:rPr lang="en-GB" b="1" dirty="0"/>
              <a:t># This is also a single-line comment</a:t>
            </a:r>
          </a:p>
          <a:p>
            <a:r>
              <a:rPr lang="en-GB" b="1" dirty="0"/>
              <a:t>echo "Hello, World!";</a:t>
            </a:r>
          </a:p>
          <a:p>
            <a:r>
              <a:rPr lang="en-US" dirty="0"/>
              <a:t>2</a:t>
            </a:r>
            <a:r>
              <a:rPr lang="en-US" dirty="0" smtClean="0"/>
              <a:t>️</a:t>
            </a:r>
            <a:r>
              <a:rPr lang="en-US" b="1" dirty="0" smtClean="0"/>
              <a:t>Multi-line </a:t>
            </a:r>
            <a:r>
              <a:rPr lang="en-US" b="1" dirty="0"/>
              <a:t>comment (/* ... </a:t>
            </a:r>
            <a:r>
              <a:rPr lang="en-US" b="1" dirty="0" smtClean="0"/>
              <a:t>*/)</a:t>
            </a:r>
          </a:p>
          <a:p>
            <a:r>
              <a:rPr lang="en-GB" b="1" dirty="0"/>
              <a:t>/* </a:t>
            </a:r>
          </a:p>
          <a:p>
            <a:r>
              <a:rPr lang="en-GB" b="1" dirty="0"/>
              <a:t>This is a multi-line comment.</a:t>
            </a:r>
          </a:p>
          <a:p>
            <a:r>
              <a:rPr lang="en-GB" b="1" dirty="0"/>
              <a:t>It spans multiple lines.</a:t>
            </a:r>
          </a:p>
          <a:p>
            <a:r>
              <a:rPr lang="en-GB" b="1" dirty="0"/>
              <a:t>*/</a:t>
            </a:r>
          </a:p>
          <a:p>
            <a:r>
              <a:rPr lang="en-GB" b="1" dirty="0"/>
              <a:t>echo "Welcome to PHP!";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2918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 array in PHP is a collection of multiple values stored in a single variable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GB" b="1" dirty="0"/>
              <a:t>Indexed Array (Numeric Keys)</a:t>
            </a:r>
          </a:p>
          <a:p>
            <a:r>
              <a:rPr lang="en-GB" b="1" dirty="0"/>
              <a:t>Elements are accessed using numeric indexes (starting from 0</a:t>
            </a:r>
            <a:r>
              <a:rPr lang="en-GB" b="1" dirty="0" smtClean="0"/>
              <a:t>).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</a:t>
            </a:r>
            <a:r>
              <a:rPr lang="en-GB" b="1" dirty="0" err="1"/>
              <a:t>colors</a:t>
            </a:r>
            <a:r>
              <a:rPr lang="en-GB" b="1" dirty="0"/>
              <a:t> = ["Red", "Green", "Blue"];</a:t>
            </a:r>
          </a:p>
          <a:p>
            <a:r>
              <a:rPr lang="en-GB" b="1" dirty="0"/>
              <a:t>echo $</a:t>
            </a:r>
            <a:r>
              <a:rPr lang="en-GB" b="1" dirty="0" err="1"/>
              <a:t>colors</a:t>
            </a:r>
            <a:r>
              <a:rPr lang="en-GB" b="1" dirty="0"/>
              <a:t>[0]; // Output: Red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707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 (Named Keys)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Each key is a string instead of a number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$student = ["name" =&gt; "John", "age" =&gt; 20, "grade" =&gt; "A"];</a:t>
            </a:r>
          </a:p>
          <a:p>
            <a:r>
              <a:rPr lang="en-GB" b="1" dirty="0"/>
              <a:t>echo $student["name"]; // Output: John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3391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Array (Array Inside 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Used to store complex data</a:t>
            </a:r>
            <a:r>
              <a:rPr lang="en-GB" b="1" dirty="0" smtClean="0"/>
              <a:t>.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$students = [</a:t>
            </a:r>
          </a:p>
          <a:p>
            <a:r>
              <a:rPr lang="en-GB" b="1" dirty="0"/>
              <a:t>    ["Alice", 22, "A"],</a:t>
            </a:r>
          </a:p>
          <a:p>
            <a:r>
              <a:rPr lang="en-GB" b="1" dirty="0"/>
              <a:t>    ["Bob", 21, "B"]</a:t>
            </a:r>
          </a:p>
          <a:p>
            <a:r>
              <a:rPr lang="en-GB" b="1" dirty="0"/>
              <a:t>];</a:t>
            </a:r>
          </a:p>
          <a:p>
            <a:r>
              <a:rPr lang="en-GB" b="1" dirty="0"/>
              <a:t>echo $students[0][0]; // Output: Alice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444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foreach</a:t>
            </a:r>
            <a:r>
              <a:rPr lang="en-GB" b="1" dirty="0"/>
              <a:t> for Indexed Array</a:t>
            </a:r>
            <a:endParaRPr lang="en-GB" b="1" dirty="0" smtClean="0"/>
          </a:p>
          <a:p>
            <a:r>
              <a:rPr lang="en-GB" b="1" dirty="0" smtClean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</a:t>
            </a:r>
            <a:r>
              <a:rPr lang="en-GB" b="1" dirty="0" err="1"/>
              <a:t>colors</a:t>
            </a:r>
            <a:r>
              <a:rPr lang="en-GB" b="1" dirty="0"/>
              <a:t> = ["Red", "Green", "Blue"];</a:t>
            </a:r>
          </a:p>
          <a:p>
            <a:r>
              <a:rPr lang="en-GB" b="1" dirty="0" err="1"/>
              <a:t>foreach</a:t>
            </a:r>
            <a:r>
              <a:rPr lang="en-GB" b="1" dirty="0"/>
              <a:t> ($</a:t>
            </a:r>
            <a:r>
              <a:rPr lang="en-GB" b="1" dirty="0" err="1"/>
              <a:t>colors</a:t>
            </a:r>
            <a:r>
              <a:rPr lang="en-GB" b="1" dirty="0"/>
              <a:t> as $</a:t>
            </a:r>
            <a:r>
              <a:rPr lang="en-GB" b="1" dirty="0" err="1"/>
              <a:t>color</a:t>
            </a:r>
            <a:r>
              <a:rPr lang="en-GB" b="1" dirty="0"/>
              <a:t>) {</a:t>
            </a:r>
          </a:p>
          <a:p>
            <a:r>
              <a:rPr lang="en-GB" b="1" dirty="0"/>
              <a:t>    echo "$</a:t>
            </a:r>
            <a:r>
              <a:rPr lang="en-GB" b="1" dirty="0" err="1"/>
              <a:t>color</a:t>
            </a:r>
            <a:r>
              <a:rPr lang="en-GB" b="1" dirty="0"/>
              <a:t> &lt;</a:t>
            </a:r>
            <a:r>
              <a:rPr lang="en-GB" b="1" dirty="0" err="1"/>
              <a:t>br</a:t>
            </a:r>
            <a:r>
              <a:rPr lang="en-GB" b="1" dirty="0"/>
              <a:t>&gt;";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438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5059363"/>
          </a:xfrm>
        </p:spPr>
        <p:txBody>
          <a:bodyPr/>
          <a:lstStyle/>
          <a:p>
            <a:r>
              <a:rPr lang="en-GB" b="1" dirty="0"/>
              <a:t>Using </a:t>
            </a:r>
            <a:r>
              <a:rPr lang="en-GB" b="1" dirty="0" err="1"/>
              <a:t>foreach</a:t>
            </a:r>
            <a:r>
              <a:rPr lang="en-GB" b="1" dirty="0"/>
              <a:t> for Associative </a:t>
            </a:r>
            <a:r>
              <a:rPr lang="en-GB" b="1" dirty="0" smtClean="0"/>
              <a:t>Array</a:t>
            </a:r>
          </a:p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$student = ["name" =&gt; "John", "age" =&gt; 20, "grade" =&gt; "A"];</a:t>
            </a:r>
          </a:p>
          <a:p>
            <a:r>
              <a:rPr lang="en-GB" b="1" dirty="0" err="1"/>
              <a:t>foreach</a:t>
            </a:r>
            <a:r>
              <a:rPr lang="en-GB" b="1" dirty="0"/>
              <a:t> ($student as $key =&gt; $value) {</a:t>
            </a:r>
          </a:p>
          <a:p>
            <a:r>
              <a:rPr lang="en-GB" b="1" dirty="0"/>
              <a:t>    echo "$key: $value &lt;</a:t>
            </a:r>
            <a:r>
              <a:rPr lang="en-GB" b="1" dirty="0" err="1"/>
              <a:t>br</a:t>
            </a:r>
            <a:r>
              <a:rPr lang="en-GB" b="1" dirty="0"/>
              <a:t>&gt;";</a:t>
            </a:r>
          </a:p>
          <a:p>
            <a:r>
              <a:rPr lang="en-GB" b="1" dirty="0"/>
              <a:t>}</a:t>
            </a:r>
          </a:p>
          <a:p>
            <a:r>
              <a:rPr lang="en-GB" b="1" dirty="0"/>
              <a:t>?&gt;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12114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Array Functions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59" y="1546930"/>
            <a:ext cx="9166859" cy="5006270"/>
          </a:xfrm>
        </p:spPr>
      </p:pic>
    </p:spTree>
    <p:extLst>
      <p:ext uri="{BB962C8B-B14F-4D97-AF65-F5344CB8AC3E}">
        <p14:creationId xmlns:p14="http://schemas.microsoft.com/office/powerpoint/2010/main" val="18119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Rules for PHP Variables</a:t>
            </a:r>
          </a:p>
          <a:p>
            <a:r>
              <a:rPr lang="en-GB" b="1" dirty="0"/>
              <a:t>✅ Must start with $ (e.g., $name, $age).</a:t>
            </a:r>
            <a:br>
              <a:rPr lang="en-GB" b="1" dirty="0"/>
            </a:br>
            <a:r>
              <a:rPr lang="en-GB" b="1" dirty="0"/>
              <a:t>✅ Must start with a letter or underscore (_), but not a number.</a:t>
            </a:r>
            <a:br>
              <a:rPr lang="en-GB" b="1" dirty="0"/>
            </a:br>
            <a:r>
              <a:rPr lang="en-GB" b="1" dirty="0"/>
              <a:t>✅ Can contain letters, numbers, and underscores ($</a:t>
            </a:r>
            <a:r>
              <a:rPr lang="en-GB" b="1" dirty="0" err="1"/>
              <a:t>user_name</a:t>
            </a:r>
            <a:r>
              <a:rPr lang="en-GB" b="1" dirty="0"/>
              <a:t>, $</a:t>
            </a:r>
            <a:r>
              <a:rPr lang="en-GB" b="1" dirty="0" err="1"/>
              <a:t>userAge</a:t>
            </a:r>
            <a:r>
              <a:rPr lang="en-GB" b="1" dirty="0"/>
              <a:t>).</a:t>
            </a:r>
            <a:br>
              <a:rPr lang="en-GB" b="1" dirty="0"/>
            </a:br>
            <a:r>
              <a:rPr lang="en-GB" b="1" dirty="0"/>
              <a:t>✅ PHP variables are case-sensitive ($name and $Name are different).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717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&lt;?</a:t>
            </a:r>
            <a:r>
              <a:rPr lang="en-GB" b="1" dirty="0" err="1"/>
              <a:t>php</a:t>
            </a:r>
            <a:endParaRPr lang="en-GB" b="1" dirty="0"/>
          </a:p>
          <a:p>
            <a:r>
              <a:rPr lang="en-GB" b="1" dirty="0"/>
              <a:t>$name = "John";  // String</a:t>
            </a:r>
          </a:p>
          <a:p>
            <a:r>
              <a:rPr lang="en-GB" b="1" dirty="0"/>
              <a:t>$age = 25;       // Integer</a:t>
            </a:r>
          </a:p>
          <a:p>
            <a:r>
              <a:rPr lang="en-GB" b="1" dirty="0"/>
              <a:t>$height = 5.8;   // Float</a:t>
            </a:r>
          </a:p>
          <a:p>
            <a:r>
              <a:rPr lang="en-GB" b="1" dirty="0"/>
              <a:t>$</a:t>
            </a:r>
            <a:r>
              <a:rPr lang="en-GB" b="1" dirty="0" err="1"/>
              <a:t>isStudent</a:t>
            </a:r>
            <a:r>
              <a:rPr lang="en-GB" b="1" dirty="0"/>
              <a:t> = true; // Boolean</a:t>
            </a:r>
          </a:p>
          <a:p>
            <a:endParaRPr lang="en-GB" b="1" dirty="0"/>
          </a:p>
          <a:p>
            <a:r>
              <a:rPr lang="en-GB" b="1" dirty="0"/>
              <a:t>echo "Name: $name, Age: $age, Height: $height, Student: $</a:t>
            </a:r>
            <a:r>
              <a:rPr lang="en-GB" b="1" dirty="0" err="1"/>
              <a:t>isStudent</a:t>
            </a:r>
            <a:r>
              <a:rPr lang="en-GB" b="1" dirty="0"/>
              <a:t>";</a:t>
            </a:r>
          </a:p>
          <a:p>
            <a:r>
              <a:rPr lang="en-GB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53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Local Variables</a:t>
            </a:r>
          </a:p>
          <a:p>
            <a:r>
              <a:rPr lang="en-GB" b="1" dirty="0"/>
              <a:t>Declared inside a function and can’t be accessed outside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myFunction</a:t>
            </a:r>
            <a:r>
              <a:rPr lang="en-US" b="1" dirty="0"/>
              <a:t>() {</a:t>
            </a:r>
          </a:p>
          <a:p>
            <a:r>
              <a:rPr lang="en-US" b="1" dirty="0"/>
              <a:t>    $message = "Hello"; // Local variable</a:t>
            </a:r>
          </a:p>
          <a:p>
            <a:r>
              <a:rPr lang="en-US" b="1" dirty="0"/>
              <a:t>    echo $message;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myFunction</a:t>
            </a:r>
            <a:r>
              <a:rPr lang="en-US" b="1" dirty="0"/>
              <a:t>();</a:t>
            </a:r>
          </a:p>
          <a:p>
            <a:r>
              <a:rPr lang="en-US" b="1" dirty="0"/>
              <a:t>// echo $message; ❌ ERROR! $message is not accessible outside the function.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516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Declared outside a function and accessible anywhere using global.</a:t>
            </a:r>
          </a:p>
          <a:p>
            <a:r>
              <a:rPr lang="en-US" b="1" dirty="0"/>
              <a:t>&lt;?</a:t>
            </a:r>
            <a:r>
              <a:rPr lang="en-US" b="1" dirty="0" err="1"/>
              <a:t>php</a:t>
            </a:r>
            <a:endParaRPr lang="en-US" b="1" dirty="0"/>
          </a:p>
          <a:p>
            <a:r>
              <a:rPr lang="en-US" b="1" dirty="0"/>
              <a:t>$site = "PHP World"; // Global variable</a:t>
            </a:r>
          </a:p>
          <a:p>
            <a:endParaRPr lang="en-US" b="1" dirty="0"/>
          </a:p>
          <a:p>
            <a:r>
              <a:rPr lang="en-US" b="1" dirty="0"/>
              <a:t>function </a:t>
            </a:r>
            <a:r>
              <a:rPr lang="en-US" b="1" dirty="0" err="1"/>
              <a:t>showSite</a:t>
            </a:r>
            <a:r>
              <a:rPr lang="en-US" b="1" dirty="0"/>
              <a:t>() {</a:t>
            </a:r>
          </a:p>
          <a:p>
            <a:r>
              <a:rPr lang="en-US" b="1" dirty="0"/>
              <a:t>    global $site; // Accessing global variable</a:t>
            </a:r>
          </a:p>
          <a:p>
            <a:r>
              <a:rPr lang="en-US" b="1" dirty="0"/>
              <a:t>    echo $site;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showSite</a:t>
            </a:r>
            <a:r>
              <a:rPr lang="en-US" b="1" dirty="0"/>
              <a:t>();</a:t>
            </a:r>
          </a:p>
          <a:p>
            <a:r>
              <a:rPr lang="en-US" b="1" dirty="0"/>
              <a:t>?&gt;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064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169</TotalTime>
  <Words>2597</Words>
  <Application>Microsoft Office PowerPoint</Application>
  <PresentationFormat>On-screen Show (4:3)</PresentationFormat>
  <Paragraphs>523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Executive</vt:lpstr>
      <vt:lpstr>Introduction To PHP</vt:lpstr>
      <vt:lpstr>Introduction to PHP</vt:lpstr>
      <vt:lpstr>Why Use PHP?</vt:lpstr>
      <vt:lpstr>Basic PHP Syntax</vt:lpstr>
      <vt:lpstr>PHP Comments &amp; Variables</vt:lpstr>
      <vt:lpstr>PHP Variables</vt:lpstr>
      <vt:lpstr>Declaring Variables</vt:lpstr>
      <vt:lpstr>Variable Scope in PHP</vt:lpstr>
      <vt:lpstr>Global Variables</vt:lpstr>
      <vt:lpstr>Static Variables</vt:lpstr>
      <vt:lpstr>Variable Interpolation</vt:lpstr>
      <vt:lpstr>Constants in PHP</vt:lpstr>
      <vt:lpstr>PHP echo Statement</vt:lpstr>
      <vt:lpstr>Features of echo </vt:lpstr>
      <vt:lpstr>Using echo with HTML</vt:lpstr>
      <vt:lpstr>Single vs Double Quotes in echo</vt:lpstr>
      <vt:lpstr>Using echo with Concatenation (.)</vt:lpstr>
      <vt:lpstr>echo with HTML Attributes</vt:lpstr>
      <vt:lpstr>PHP Data Types</vt:lpstr>
      <vt:lpstr>PHP Supports 8 Primary Data Types</vt:lpstr>
      <vt:lpstr>PowerPoint Presentation</vt:lpstr>
      <vt:lpstr>PHP Strings &amp; Important String Functions</vt:lpstr>
      <vt:lpstr>PowerPoint Presentation</vt:lpstr>
      <vt:lpstr>PowerPoint Presentation</vt:lpstr>
      <vt:lpstr>PowerPoint Presentation</vt:lpstr>
      <vt:lpstr>PowerPoint Presentation</vt:lpstr>
      <vt:lpstr>PHP Numbers</vt:lpstr>
      <vt:lpstr>PHP Number Functions </vt:lpstr>
      <vt:lpstr>PowerPoint Presentation</vt:lpstr>
      <vt:lpstr>PHP Type Casting (Converting Data Types)</vt:lpstr>
      <vt:lpstr>PowerPoint Presentation</vt:lpstr>
      <vt:lpstr>PHP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Operators (Used for string manipulation)</vt:lpstr>
      <vt:lpstr>Types of Conditions in PHP</vt:lpstr>
      <vt:lpstr>PowerPoint Presentation</vt:lpstr>
      <vt:lpstr>PowerPoint Presentation</vt:lpstr>
      <vt:lpstr>Ternary Operator (? :) – Short If-Else</vt:lpstr>
      <vt:lpstr>PHP Loops</vt:lpstr>
      <vt:lpstr>PowerPoint Presentation</vt:lpstr>
      <vt:lpstr>PowerPoint Presentation</vt:lpstr>
      <vt:lpstr>Creating a Function</vt:lpstr>
      <vt:lpstr>PowerPoint Presentation</vt:lpstr>
      <vt:lpstr>PowerPoint Presentation</vt:lpstr>
      <vt:lpstr>PowerPoint Presentation</vt:lpstr>
      <vt:lpstr>PHP Arrays</vt:lpstr>
      <vt:lpstr>Associative Array (Named Keys)</vt:lpstr>
      <vt:lpstr>Multidimensional Array (Array Inside Array)</vt:lpstr>
      <vt:lpstr>Looping Through Arrays</vt:lpstr>
      <vt:lpstr>PowerPoint Presentation</vt:lpstr>
      <vt:lpstr>Useful Array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Srajan shukla</dc:creator>
  <cp:lastModifiedBy>Srajan shukla</cp:lastModifiedBy>
  <cp:revision>13</cp:revision>
  <dcterms:created xsi:type="dcterms:W3CDTF">2025-03-09T15:19:14Z</dcterms:created>
  <dcterms:modified xsi:type="dcterms:W3CDTF">2025-03-10T04:56:28Z</dcterms:modified>
</cp:coreProperties>
</file>